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6" r:id="rId4"/>
  </p:sldMasterIdLst>
  <p:notesMasterIdLst>
    <p:notesMasterId r:id="rId19"/>
  </p:notesMasterIdLst>
  <p:handoutMasterIdLst>
    <p:handoutMasterId r:id="rId20"/>
  </p:handoutMasterIdLst>
  <p:sldIdLst>
    <p:sldId id="334" r:id="rId5"/>
    <p:sldId id="316" r:id="rId6"/>
    <p:sldId id="324" r:id="rId7"/>
    <p:sldId id="342" r:id="rId8"/>
    <p:sldId id="346" r:id="rId9"/>
    <p:sldId id="350" r:id="rId10"/>
    <p:sldId id="351" r:id="rId11"/>
    <p:sldId id="352" r:id="rId12"/>
    <p:sldId id="355" r:id="rId13"/>
    <p:sldId id="353" r:id="rId14"/>
    <p:sldId id="356" r:id="rId15"/>
    <p:sldId id="357" r:id="rId16"/>
    <p:sldId id="358" r:id="rId17"/>
    <p:sldId id="34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5CA8B9-F8F1-41DB-BCF7-0CF41307FDDD}" v="3" dt="2024-08-13T22:16:38.877"/>
  </p1510:revLst>
</p1510:revInfo>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979" autoAdjust="0"/>
  </p:normalViewPr>
  <p:slideViewPr>
    <p:cSldViewPr snapToGrid="0">
      <p:cViewPr varScale="1">
        <p:scale>
          <a:sx n="99" d="100"/>
          <a:sy n="99" d="100"/>
        </p:scale>
        <p:origin x="1032" y="72"/>
      </p:cViewPr>
      <p:guideLst>
        <p:guide orient="horz" pos="1392"/>
        <p:guide pos="7056"/>
        <p:guide orient="horz" pos="3168"/>
      </p:guideLst>
    </p:cSldViewPr>
  </p:slideViewPr>
  <p:outlineViewPr>
    <p:cViewPr>
      <p:scale>
        <a:sx n="33" d="100"/>
        <a:sy n="33" d="100"/>
      </p:scale>
      <p:origin x="0" y="-6018"/>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Martin" userId="0c09e939fb28da3d" providerId="LiveId" clId="{465CA8B9-F8F1-41DB-BCF7-0CF41307FDDD}"/>
    <pc:docChg chg="custSel modSld">
      <pc:chgData name="Christopher Martin" userId="0c09e939fb28da3d" providerId="LiveId" clId="{465CA8B9-F8F1-41DB-BCF7-0CF41307FDDD}" dt="2024-08-13T22:21:40.755" v="92" actId="20577"/>
      <pc:docMkLst>
        <pc:docMk/>
      </pc:docMkLst>
      <pc:sldChg chg="modSp mod">
        <pc:chgData name="Christopher Martin" userId="0c09e939fb28da3d" providerId="LiveId" clId="{465CA8B9-F8F1-41DB-BCF7-0CF41307FDDD}" dt="2024-08-13T22:21:40.755" v="92" actId="20577"/>
        <pc:sldMkLst>
          <pc:docMk/>
          <pc:sldMk cId="2102816447" sldId="324"/>
        </pc:sldMkLst>
        <pc:spChg chg="mod">
          <ac:chgData name="Christopher Martin" userId="0c09e939fb28da3d" providerId="LiveId" clId="{465CA8B9-F8F1-41DB-BCF7-0CF41307FDDD}" dt="2024-08-13T22:19:51.318" v="60" actId="20577"/>
          <ac:spMkLst>
            <pc:docMk/>
            <pc:sldMk cId="2102816447" sldId="324"/>
            <ac:spMk id="4" creationId="{352B3B4A-6ED2-64D9-BEC7-1B6C66971286}"/>
          </ac:spMkLst>
        </pc:spChg>
        <pc:spChg chg="mod">
          <ac:chgData name="Christopher Martin" userId="0c09e939fb28da3d" providerId="LiveId" clId="{465CA8B9-F8F1-41DB-BCF7-0CF41307FDDD}" dt="2024-08-13T22:21:40.755" v="92" actId="20577"/>
          <ac:spMkLst>
            <pc:docMk/>
            <pc:sldMk cId="2102816447" sldId="324"/>
            <ac:spMk id="6" creationId="{62FF1654-306D-262A-D360-5E5C2E6B39E3}"/>
          </ac:spMkLst>
        </pc:spChg>
      </pc:sldChg>
      <pc:sldChg chg="modSp mod">
        <pc:chgData name="Christopher Martin" userId="0c09e939fb28da3d" providerId="LiveId" clId="{465CA8B9-F8F1-41DB-BCF7-0CF41307FDDD}" dt="2024-08-13T22:18:51.467" v="29" actId="20577"/>
        <pc:sldMkLst>
          <pc:docMk/>
          <pc:sldMk cId="719664809" sldId="346"/>
        </pc:sldMkLst>
        <pc:spChg chg="mod">
          <ac:chgData name="Christopher Martin" userId="0c09e939fb28da3d" providerId="LiveId" clId="{465CA8B9-F8F1-41DB-BCF7-0CF41307FDDD}" dt="2024-08-13T22:18:51.467" v="29" actId="20577"/>
          <ac:spMkLst>
            <pc:docMk/>
            <pc:sldMk cId="719664809" sldId="346"/>
            <ac:spMk id="63" creationId="{9EFE5C42-059F-482E-C029-E8FA5107EEDA}"/>
          </ac:spMkLst>
        </pc:spChg>
      </pc:sldChg>
      <pc:sldChg chg="addSp delSp modSp mod">
        <pc:chgData name="Christopher Martin" userId="0c09e939fb28da3d" providerId="LiveId" clId="{465CA8B9-F8F1-41DB-BCF7-0CF41307FDDD}" dt="2024-08-13T22:16:57.279" v="17"/>
        <pc:sldMkLst>
          <pc:docMk/>
          <pc:sldMk cId="4273949180" sldId="349"/>
        </pc:sldMkLst>
        <pc:spChg chg="add mod">
          <ac:chgData name="Christopher Martin" userId="0c09e939fb28da3d" providerId="LiveId" clId="{465CA8B9-F8F1-41DB-BCF7-0CF41307FDDD}" dt="2024-08-13T22:15:42.892" v="4" actId="14100"/>
          <ac:spMkLst>
            <pc:docMk/>
            <pc:sldMk cId="4273949180" sldId="349"/>
            <ac:spMk id="7" creationId="{202ABAA4-5CCD-854A-0E7A-3D07FEDB389E}"/>
          </ac:spMkLst>
        </pc:spChg>
        <pc:spChg chg="add del mod">
          <ac:chgData name="Christopher Martin" userId="0c09e939fb28da3d" providerId="LiveId" clId="{465CA8B9-F8F1-41DB-BCF7-0CF41307FDDD}" dt="2024-08-13T22:16:57.279" v="17"/>
          <ac:spMkLst>
            <pc:docMk/>
            <pc:sldMk cId="4273949180" sldId="349"/>
            <ac:spMk id="8" creationId="{1EC2C1B7-7839-1860-7B0B-50B8D0EA7586}"/>
          </ac:spMkLst>
        </pc:spChg>
        <pc:spChg chg="add del mod">
          <ac:chgData name="Christopher Martin" userId="0c09e939fb28da3d" providerId="LiveId" clId="{465CA8B9-F8F1-41DB-BCF7-0CF41307FDDD}" dt="2024-08-13T22:16:53.523" v="14"/>
          <ac:spMkLst>
            <pc:docMk/>
            <pc:sldMk cId="4273949180" sldId="349"/>
            <ac:spMk id="9" creationId="{A820CF02-977A-4A3C-C298-9F7082CB3EF0}"/>
          </ac:spMkLst>
        </pc:spChg>
        <pc:picChg chg="mod">
          <ac:chgData name="Christopher Martin" userId="0c09e939fb28da3d" providerId="LiveId" clId="{465CA8B9-F8F1-41DB-BCF7-0CF41307FDDD}" dt="2024-08-13T22:16:49.065" v="11" actId="1076"/>
          <ac:picMkLst>
            <pc:docMk/>
            <pc:sldMk cId="4273949180" sldId="349"/>
            <ac:picMk id="5" creationId="{DE72DC91-8DC9-B68C-C1D3-8F5273481A74}"/>
          </ac:picMkLst>
        </pc:picChg>
        <pc:picChg chg="add del mod">
          <ac:chgData name="Christopher Martin" userId="0c09e939fb28da3d" providerId="LiveId" clId="{465CA8B9-F8F1-41DB-BCF7-0CF41307FDDD}" dt="2024-08-13T22:16:18.544" v="7" actId="478"/>
          <ac:picMkLst>
            <pc:docMk/>
            <pc:sldMk cId="4273949180" sldId="349"/>
            <ac:picMk id="6" creationId="{37080B3D-5773-3679-38F5-EDE061FCBEC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8/8/2024</a:t>
            </a:fld>
            <a:endParaRPr lang="en-US" dirty="0"/>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dirty="0"/>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8/8/2024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a:t>
            </a:r>
            <a:r>
              <a:rPr lang="en-US" baseline="0" dirty="0"/>
              <a:t> my name is Chris Martin and this is my Networking Demo on </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1801796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xyz</a:t>
            </a:r>
            <a:r>
              <a:rPr lang="en-US" dirty="0"/>
              <a:t> travel agency,</a:t>
            </a:r>
            <a:r>
              <a:rPr lang="en-US" baseline="0" dirty="0"/>
              <a:t> where we will briefly cover, small network implementation, network security, active directory, user control and filesharing. </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3466773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2159706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an image</a:t>
            </a:r>
            <a:r>
              <a:rPr lang="en-US" baseline="0" dirty="0"/>
              <a:t> of the network topography with two-firewalls, local switch, server running active directory and client computers. </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3899010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5</a:t>
            </a:fld>
            <a:endParaRPr lang="en-US" dirty="0"/>
          </a:p>
        </p:txBody>
      </p:sp>
    </p:spTree>
    <p:extLst>
      <p:ext uri="{BB962C8B-B14F-4D97-AF65-F5344CB8AC3E}">
        <p14:creationId xmlns:p14="http://schemas.microsoft.com/office/powerpoint/2010/main" val="28369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3303434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3613364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57809"/>
            <a:ext cx="7983110" cy="3080335"/>
          </a:xfrm>
        </p:spPr>
        <p:txBody>
          <a:bodyPr lIns="0" tIns="0" rIns="0" bIns="0" anchor="b"/>
          <a:lstStyle>
            <a:lvl1pPr algn="l">
              <a:lnSpc>
                <a:spcPts val="5400"/>
              </a:lnSpc>
              <a:defRPr sz="5400" b="1" i="0" cap="all" spc="0" baseline="0">
                <a:solidFill>
                  <a:schemeClr val="bg1"/>
                </a:solidFill>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8161510"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1280159" y="640080"/>
            <a:ext cx="4815836" cy="2103120"/>
          </a:xfrm>
        </p:spPr>
        <p:txBody>
          <a:bodyPr lIns="0" tIns="0" rIns="0" bIns="0" anchor="ctr" anchorCtr="0"/>
          <a:lstStyle>
            <a:lvl1pPr algn="l">
              <a:defRPr sz="4000" b="1" cap="all" spc="0" baseline="0">
                <a:solidFill>
                  <a:schemeClr val="tx1"/>
                </a:solidFill>
              </a:defRPr>
            </a:lvl1pPr>
          </a:lstStyle>
          <a:p>
            <a:r>
              <a:rPr lang="en-US" dirty="0"/>
              <a:t>Click to add title</a:t>
            </a:r>
          </a:p>
        </p:txBody>
      </p:sp>
      <p:sp>
        <p:nvSpPr>
          <p:cNvPr id="16" name="Slide Number Placeholder 15">
            <a:extLst>
              <a:ext uri="{FF2B5EF4-FFF2-40B4-BE49-F238E27FC236}">
                <a16:creationId xmlns:a16="http://schemas.microsoft.com/office/drawing/2014/main" id="{6183E8BD-29F0-8F9F-FC7D-73F8067BCDDF}"/>
              </a:ext>
            </a:extLst>
          </p:cNvPr>
          <p:cNvSpPr>
            <a:spLocks noGrp="1"/>
          </p:cNvSpPr>
          <p:nvPr>
            <p:ph type="sldNum" sz="quarter" idx="20"/>
          </p:nvPr>
        </p:nvSpPr>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15" name="Content Placeholder 2">
            <a:extLst>
              <a:ext uri="{FF2B5EF4-FFF2-40B4-BE49-F238E27FC236}">
                <a16:creationId xmlns:a16="http://schemas.microsoft.com/office/drawing/2014/main" id="{5C983CA3-739C-6C20-AFE0-0997370354B4}"/>
              </a:ext>
            </a:extLst>
          </p:cNvPr>
          <p:cNvSpPr>
            <a:spLocks noGrp="1"/>
          </p:cNvSpPr>
          <p:nvPr>
            <p:ph idx="1" hasCustomPrompt="1"/>
          </p:nvPr>
        </p:nvSpPr>
        <p:spPr>
          <a:xfrm>
            <a:off x="6531427" y="640080"/>
            <a:ext cx="5122889" cy="2103120"/>
          </a:xfrm>
        </p:spPr>
        <p:txBody>
          <a:bodyPr lIns="0" tIns="0" rIns="0" bIns="0" anchor="ctr" anchorCtr="0">
            <a:normAutofit/>
          </a:bodyPr>
          <a:lstStyle>
            <a:lvl1pPr marL="0" indent="0">
              <a:lnSpc>
                <a:spcPct val="110000"/>
              </a:lnSpc>
              <a:buNone/>
              <a:defRPr sz="1800">
                <a:solidFill>
                  <a:schemeClr val="tx1"/>
                </a:solidFill>
              </a:defRPr>
            </a:lvl1pPr>
            <a:lvl2pPr marL="228600">
              <a:lnSpc>
                <a:spcPct val="100000"/>
              </a:lnSpc>
              <a:defRPr sz="1600">
                <a:solidFill>
                  <a:schemeClr val="tx1"/>
                </a:solidFill>
              </a:defRPr>
            </a:lvl2pPr>
            <a:lvl3pPr marL="457200">
              <a:lnSpc>
                <a:spcPct val="100000"/>
              </a:lnSpc>
              <a:defRPr sz="1400">
                <a:solidFill>
                  <a:schemeClr val="tx1"/>
                </a:solidFill>
              </a:defRPr>
            </a:lvl3pPr>
            <a:lvl4pPr marL="685800">
              <a:lnSpc>
                <a:spcPct val="100000"/>
              </a:lnSpc>
              <a:defRPr sz="1200">
                <a:solidFill>
                  <a:schemeClr val="tx1"/>
                </a:solidFill>
              </a:defRPr>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cxnSp>
        <p:nvCxnSpPr>
          <p:cNvPr id="4" name="Straight Connector 3">
            <a:extLst>
              <a:ext uri="{FF2B5EF4-FFF2-40B4-BE49-F238E27FC236}">
                <a16:creationId xmlns:a16="http://schemas.microsoft.com/office/drawing/2014/main" id="{4BC9F29C-BBE9-AFB4-AFC6-30BCA4EB2AFA}"/>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CBC4D286-C480-B4CF-4406-CACC323F9FAD}"/>
              </a:ext>
            </a:extLst>
          </p:cNvPr>
          <p:cNvSpPr>
            <a:spLocks noGrp="1"/>
          </p:cNvSpPr>
          <p:nvPr>
            <p:ph idx="21" hasCustomPrompt="1"/>
          </p:nvPr>
        </p:nvSpPr>
        <p:spPr>
          <a:xfrm>
            <a:off x="1280160" y="3017520"/>
            <a:ext cx="10374152" cy="3208866"/>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a:extLst>
              <a:ext uri="{FF2B5EF4-FFF2-40B4-BE49-F238E27FC236}">
                <a16:creationId xmlns:a16="http://schemas.microsoft.com/office/drawing/2014/main" id="{0BEE2817-4518-D59A-BD13-29A3D4FE64F0}"/>
              </a:ext>
            </a:extLst>
          </p:cNvPr>
          <p:cNvSpPr>
            <a:spLocks noGrp="1"/>
          </p:cNvSpPr>
          <p:nvPr>
            <p:ph type="ftr" sz="quarter" idx="19"/>
          </p:nvPr>
        </p:nvSpPr>
        <p:spPr>
          <a:xfrm>
            <a:off x="7539516" y="6356350"/>
            <a:ext cx="4114800" cy="365125"/>
          </a:xfrm>
        </p:spPr>
        <p:txBody>
          <a:bodyPr/>
          <a:lstStyle/>
          <a:p>
            <a:endParaRPr lang="en-US" dirty="0"/>
          </a:p>
        </p:txBody>
      </p:sp>
    </p:spTree>
    <p:extLst>
      <p:ext uri="{BB962C8B-B14F-4D97-AF65-F5344CB8AC3E}">
        <p14:creationId xmlns:p14="http://schemas.microsoft.com/office/powerpoint/2010/main" val="1068905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1280159" y="4970638"/>
            <a:ext cx="9144000" cy="1280160"/>
          </a:xfrm>
        </p:spPr>
        <p:txBody>
          <a:bodyPr lIns="0" tIns="0" rIns="0" bIns="0" anchor="b" anchorCtr="0"/>
          <a:lstStyle>
            <a:lvl1pPr algn="l">
              <a:defRPr sz="4000" b="1" cap="all" spc="0" baseline="0">
                <a:solidFill>
                  <a:schemeClr val="tx1"/>
                </a:solidFill>
              </a:defRPr>
            </a:lvl1pPr>
          </a:lstStyle>
          <a:p>
            <a:r>
              <a:rPr lang="en-US"/>
              <a:t>Click to edit Master title style</a:t>
            </a:r>
            <a:endParaRPr lang="en-US" dirty="0"/>
          </a:p>
        </p:txBody>
      </p:sp>
      <p:sp>
        <p:nvSpPr>
          <p:cNvPr id="22" name="Slide Number Placeholder 21">
            <a:extLst>
              <a:ext uri="{FF2B5EF4-FFF2-40B4-BE49-F238E27FC236}">
                <a16:creationId xmlns:a16="http://schemas.microsoft.com/office/drawing/2014/main" id="{F0626849-9D2D-3C95-8C10-FA8F325FE9AA}"/>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685800"/>
            <a:ext cx="4937760" cy="4023360"/>
          </a:xfrm>
        </p:spPr>
        <p:txBody>
          <a:bodyPr lIns="0" tIns="0" rIns="0" bIns="0">
            <a:noAutofit/>
          </a:bodyPr>
          <a:lstStyle>
            <a:lvl1pPr marL="0" indent="0">
              <a:spcBef>
                <a:spcPts val="1200"/>
              </a:spcBef>
              <a:buNone/>
              <a:defRPr sz="1800"/>
            </a:lvl1pPr>
            <a:lvl2pPr marL="457200">
              <a:spcBef>
                <a:spcPts val="1200"/>
              </a:spcBef>
              <a:defRPr sz="1800"/>
            </a:lvl2pPr>
            <a:lvl3pPr marL="914400">
              <a:spcBef>
                <a:spcPts val="1200"/>
              </a:spcBef>
              <a:defRPr sz="1800"/>
            </a:lvl3pPr>
            <a:lvl4pPr marL="1371600">
              <a:spcBef>
                <a:spcPts val="1200"/>
              </a:spcBef>
              <a:defRPr sz="1800"/>
            </a:lvl4pPr>
            <a:lvl5pPr marL="18288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04755" y="685800"/>
            <a:ext cx="4937760" cy="4023360"/>
          </a:xfrm>
        </p:spPr>
        <p:txBody>
          <a:bodyPr lIns="0" tIns="0" rIns="0" bIns="0">
            <a:noAutofit/>
          </a:bodyPr>
          <a:lstStyle>
            <a:lvl1pPr>
              <a:spcBef>
                <a:spcPts val="1200"/>
              </a:spcBef>
              <a:defRPr sz="1800"/>
            </a:lvl1pPr>
            <a:lvl2pPr>
              <a:spcBef>
                <a:spcPts val="1200"/>
              </a:spcBef>
              <a:defRPr sz="1800"/>
            </a:lvl2pPr>
            <a:lvl3pPr>
              <a:spcBef>
                <a:spcPts val="1200"/>
              </a:spcBef>
              <a:defRPr sz="1800"/>
            </a:lvl3pPr>
            <a:lvl4pPr>
              <a:spcBef>
                <a:spcPts val="1200"/>
              </a:spcBef>
              <a:defRPr sz="1800"/>
            </a:lvl4pPr>
            <a:lvl5pPr>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3" name="Group 12">
            <a:extLst>
              <a:ext uri="{FF2B5EF4-FFF2-40B4-BE49-F238E27FC236}">
                <a16:creationId xmlns:a16="http://schemas.microsoft.com/office/drawing/2014/main" id="{4717D91C-F78C-0E4C-FB27-7112AB840A1C}"/>
              </a:ext>
              <a:ext uri="{C183D7F6-B498-43B3-948B-1728B52AA6E4}">
                <adec:decorative xmlns:adec="http://schemas.microsoft.com/office/drawing/2017/decorative" val="1"/>
              </a:ext>
            </a:extLst>
          </p:cNvPr>
          <p:cNvGrpSpPr/>
          <p:nvPr userDrawn="1"/>
        </p:nvGrpSpPr>
        <p:grpSpPr>
          <a:xfrm>
            <a:off x="5322570" y="5680647"/>
            <a:ext cx="465456" cy="581432"/>
            <a:chOff x="7843462" y="2744546"/>
            <a:chExt cx="465456" cy="581432"/>
          </a:xfrm>
        </p:grpSpPr>
        <p:sp>
          <p:nvSpPr>
            <p:cNvPr id="15" name="Graphic 12">
              <a:extLst>
                <a:ext uri="{FF2B5EF4-FFF2-40B4-BE49-F238E27FC236}">
                  <a16:creationId xmlns:a16="http://schemas.microsoft.com/office/drawing/2014/main" id="{CC935CF3-75DF-0DC7-1B2A-E0E0205DF64B}"/>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7" name="Graphic 13">
              <a:extLst>
                <a:ext uri="{FF2B5EF4-FFF2-40B4-BE49-F238E27FC236}">
                  <a16:creationId xmlns:a16="http://schemas.microsoft.com/office/drawing/2014/main" id="{D5782BEB-6319-DEC1-F9ED-BA9201C6B9B7}"/>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18" name="Graphic 15">
              <a:extLst>
                <a:ext uri="{FF2B5EF4-FFF2-40B4-BE49-F238E27FC236}">
                  <a16:creationId xmlns:a16="http://schemas.microsoft.com/office/drawing/2014/main" id="{6E59DFAF-9794-BD12-D89A-422FFFFCE023}"/>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21" name="Footer Placeholder 20">
            <a:extLst>
              <a:ext uri="{FF2B5EF4-FFF2-40B4-BE49-F238E27FC236}">
                <a16:creationId xmlns:a16="http://schemas.microsoft.com/office/drawing/2014/main" id="{36444A47-BCB3-5C86-F2B8-25092BE8D9FF}"/>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dirty="0"/>
          </a:p>
        </p:txBody>
      </p:sp>
      <p:cxnSp>
        <p:nvCxnSpPr>
          <p:cNvPr id="23" name="Straight Connector 22">
            <a:extLst>
              <a:ext uri="{FF2B5EF4-FFF2-40B4-BE49-F238E27FC236}">
                <a16:creationId xmlns:a16="http://schemas.microsoft.com/office/drawing/2014/main" id="{C648C53D-49AB-C003-70E8-5117AF079715}"/>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96BC1DE-6696-3408-564E-2D73B1266326}"/>
              </a:ext>
              <a:ext uri="{C183D7F6-B498-43B3-948B-1728B52AA6E4}">
                <adec:decorative xmlns:adec="http://schemas.microsoft.com/office/drawing/2017/decorative" val="1"/>
              </a:ext>
            </a:extLst>
          </p:cNvPr>
          <p:cNvGrpSpPr/>
          <p:nvPr userDrawn="1"/>
        </p:nvGrpSpPr>
        <p:grpSpPr>
          <a:xfrm rot="5400000">
            <a:off x="10711518" y="5393214"/>
            <a:ext cx="1097341" cy="736658"/>
            <a:chOff x="10508317" y="446637"/>
            <a:chExt cx="1097341" cy="736658"/>
          </a:xfrm>
        </p:grpSpPr>
        <p:sp>
          <p:nvSpPr>
            <p:cNvPr id="25" name="Graphic 15">
              <a:extLst>
                <a:ext uri="{FF2B5EF4-FFF2-40B4-BE49-F238E27FC236}">
                  <a16:creationId xmlns:a16="http://schemas.microsoft.com/office/drawing/2014/main" id="{268EB1E4-29D6-C3F5-BCBB-FB7E7EE5C25C}"/>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26" name="Graphic 16">
              <a:extLst>
                <a:ext uri="{FF2B5EF4-FFF2-40B4-BE49-F238E27FC236}">
                  <a16:creationId xmlns:a16="http://schemas.microsoft.com/office/drawing/2014/main" id="{09524D46-140F-2F4F-430B-F59815A07CF1}"/>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27" name="Graphic 14">
              <a:extLst>
                <a:ext uri="{FF2B5EF4-FFF2-40B4-BE49-F238E27FC236}">
                  <a16:creationId xmlns:a16="http://schemas.microsoft.com/office/drawing/2014/main" id="{AC75143B-C717-8D04-743C-B40FB5EFB21C}"/>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487376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1280160" y="640080"/>
            <a:ext cx="10087699" cy="1280160"/>
          </a:xfrm>
        </p:spPr>
        <p:txBody>
          <a:bodyPr lIns="0" tIns="0" rIns="0" bIns="0" anchor="b" anchorCtr="0"/>
          <a:lstStyle>
            <a:lvl1pPr>
              <a:defRPr sz="4000" b="1" cap="all" baseline="0"/>
            </a:lvl1pPr>
          </a:lstStyle>
          <a:p>
            <a:r>
              <a:rPr lang="en-US" dirty="0"/>
              <a:t>Click to add title</a:t>
            </a:r>
          </a:p>
        </p:txBody>
      </p:sp>
      <p:sp>
        <p:nvSpPr>
          <p:cNvPr id="10" name="Slide Number Placeholder 9">
            <a:extLst>
              <a:ext uri="{FF2B5EF4-FFF2-40B4-BE49-F238E27FC236}">
                <a16:creationId xmlns:a16="http://schemas.microsoft.com/office/drawing/2014/main" id="{116B8DF0-B7E6-5032-C3C7-E457E793BE37}"/>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1280160" y="2103119"/>
            <a:ext cx="10087699" cy="4114800"/>
          </a:xfrm>
        </p:spPr>
        <p:txBody>
          <a:bodyPr lIns="0" tIns="0" rIns="0" bIns="0"/>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DC5F4D40-ADE4-5EEB-436C-8563A49C55F8}"/>
              </a:ext>
            </a:extLst>
          </p:cNvPr>
          <p:cNvSpPr>
            <a:spLocks noGrp="1"/>
          </p:cNvSpPr>
          <p:nvPr>
            <p:ph type="ftr" sz="quarter" idx="11"/>
          </p:nvPr>
        </p:nvSpPr>
        <p:spPr>
          <a:xfrm>
            <a:off x="1280160" y="6356350"/>
            <a:ext cx="4114800" cy="365125"/>
          </a:xfrm>
        </p:spPr>
        <p:txBody>
          <a:bodyPr lIns="0"/>
          <a:lstStyle>
            <a:lvl1pPr algn="l">
              <a:defRPr/>
            </a:lvl1pPr>
          </a:lstStyle>
          <a:p>
            <a:endParaRPr lang="en-US" dirty="0"/>
          </a:p>
        </p:txBody>
      </p:sp>
    </p:spTree>
    <p:extLst>
      <p:ext uri="{BB962C8B-B14F-4D97-AF65-F5344CB8AC3E}">
        <p14:creationId xmlns:p14="http://schemas.microsoft.com/office/powerpoint/2010/main" val="3321745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1">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2792897" y="585216"/>
            <a:ext cx="8965094" cy="2276856"/>
          </a:xfrm>
        </p:spPr>
        <p:txBody>
          <a:bodyPr lIns="0" tIns="0" rIns="0" anchor="b"/>
          <a:lstStyle>
            <a:lvl1pPr algn="r">
              <a:lnSpc>
                <a:spcPts val="4800"/>
              </a:lnSpc>
              <a:defRPr sz="4800" b="1" cap="all" spc="0" baseline="0">
                <a:solidFill>
                  <a:schemeClr val="bg1"/>
                </a:solidFill>
              </a:defRPr>
            </a:lvl1pPr>
          </a:lstStyle>
          <a:p>
            <a:r>
              <a:rPr lang="en-US"/>
              <a:t>Click to edit Master title style</a:t>
            </a:r>
            <a:endParaRPr lang="en-US" dirty="0"/>
          </a:p>
        </p:txBody>
      </p:sp>
      <p:sp>
        <p:nvSpPr>
          <p:cNvPr id="7" name="Picture Placeholder 14">
            <a:extLst>
              <a:ext uri="{FF2B5EF4-FFF2-40B4-BE49-F238E27FC236}">
                <a16:creationId xmlns:a16="http://schemas.microsoft.com/office/drawing/2014/main" id="{FC9B12A4-113B-B3F6-5926-5C2A6F504ABA}"/>
              </a:ext>
            </a:extLst>
          </p:cNvPr>
          <p:cNvSpPr>
            <a:spLocks noGrp="1"/>
          </p:cNvSpPr>
          <p:nvPr>
            <p:ph type="pic" sz="quarter" idx="14" hasCustomPrompt="1"/>
          </p:nvPr>
        </p:nvSpPr>
        <p:spPr>
          <a:xfrm>
            <a:off x="1371606"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640609" y="3127248"/>
            <a:ext cx="6117381" cy="3017520"/>
          </a:xfrm>
        </p:spPr>
        <p:txBody>
          <a:bodyPr lIns="0" tIns="0" rIns="0" bIns="0">
            <a:normAutofit/>
          </a:bodyPr>
          <a:lstStyle>
            <a:lvl1pPr marL="0" indent="0" algn="r">
              <a:spcBef>
                <a:spcPts val="1200"/>
              </a:spcBef>
              <a:buNone/>
              <a:defRPr sz="2400">
                <a:solidFill>
                  <a:schemeClr val="bg1"/>
                </a:solidFill>
              </a:defRPr>
            </a:lvl1pPr>
          </a:lstStyle>
          <a:p>
            <a:pPr lvl="0"/>
            <a:r>
              <a:rPr lang="en-US" dirty="0"/>
              <a:t>Click to add text</a:t>
            </a:r>
          </a:p>
        </p:txBody>
      </p:sp>
      <p:grpSp>
        <p:nvGrpSpPr>
          <p:cNvPr id="3" name="Group 2">
            <a:extLst>
              <a:ext uri="{FF2B5EF4-FFF2-40B4-BE49-F238E27FC236}">
                <a16:creationId xmlns:a16="http://schemas.microsoft.com/office/drawing/2014/main" id="{8AF51D36-DB19-27CD-47E0-A4261648DA12}"/>
              </a:ext>
              <a:ext uri="{C183D7F6-B498-43B3-948B-1728B52AA6E4}">
                <adec:decorative xmlns:adec="http://schemas.microsoft.com/office/drawing/2017/decorative" val="1"/>
              </a:ext>
            </a:extLst>
          </p:cNvPr>
          <p:cNvGrpSpPr/>
          <p:nvPr userDrawn="1"/>
        </p:nvGrpSpPr>
        <p:grpSpPr>
          <a:xfrm rot="18614240">
            <a:off x="3975343" y="2819532"/>
            <a:ext cx="465456" cy="581432"/>
            <a:chOff x="7843462" y="2744546"/>
            <a:chExt cx="465456" cy="581432"/>
          </a:xfrm>
        </p:grpSpPr>
        <p:sp>
          <p:nvSpPr>
            <p:cNvPr id="4" name="Graphic 12">
              <a:extLst>
                <a:ext uri="{FF2B5EF4-FFF2-40B4-BE49-F238E27FC236}">
                  <a16:creationId xmlns:a16="http://schemas.microsoft.com/office/drawing/2014/main" id="{3EFED0E0-17D4-C5B0-09D0-B43338A856B3}"/>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8F798BBE-9B6F-700D-08A1-09ABC5388CCE}"/>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4AE2D1C5-9D85-9049-690C-3AFCE7E2DA56}"/>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13" name="Straight Connector 12">
            <a:extLst>
              <a:ext uri="{FF2B5EF4-FFF2-40B4-BE49-F238E27FC236}">
                <a16:creationId xmlns:a16="http://schemas.microsoft.com/office/drawing/2014/main" id="{9D0FE75D-ACD3-655E-58A7-8F2C182760B4}"/>
              </a:ext>
              <a:ext uri="{C183D7F6-B498-43B3-948B-1728B52AA6E4}">
                <adec:decorative xmlns:adec="http://schemas.microsoft.com/office/drawing/2017/decorative" val="1"/>
              </a:ext>
            </a:extLst>
          </p:cNvPr>
          <p:cNvCxnSpPr>
            <a:cxnSpLocks/>
          </p:cNvCxnSpPr>
          <p:nvPr userDrawn="1"/>
        </p:nvCxnSpPr>
        <p:spPr>
          <a:xfrm>
            <a:off x="74066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362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a:off x="72390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484632" y="726630"/>
            <a:ext cx="520991" cy="517379"/>
          </a:xfrm>
        </p:spPr>
        <p:txBody>
          <a:bodyPr/>
          <a:lstStyle/>
          <a:p>
            <a:fld id="{D8DA9DAA-006C-4F4B-980E-E3DF019B24E2}" type="slidenum">
              <a:rPr lang="en-US" smtClean="0"/>
              <a:t>‹#›</a:t>
            </a:fld>
            <a:endParaRPr lang="en-US" dirty="0"/>
          </a:p>
        </p:txBody>
      </p:sp>
      <p:cxnSp>
        <p:nvCxnSpPr>
          <p:cNvPr id="3" name="Straight Connector 2">
            <a:extLst>
              <a:ext uri="{FF2B5EF4-FFF2-40B4-BE49-F238E27FC236}">
                <a16:creationId xmlns:a16="http://schemas.microsoft.com/office/drawing/2014/main" id="{B5B2B208-F5B9-0151-C982-A389CB0B299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0EEA6CA-DE1E-18ED-E69E-54A1372FE21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2F973C81-5E94-41F6-CE15-3B4763B3ABE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C835B5C-F994-9D57-3118-919EE90F57E1}"/>
              </a:ext>
            </a:extLst>
          </p:cNvPr>
          <p:cNvSpPr>
            <a:spLocks noGrp="1"/>
          </p:cNvSpPr>
          <p:nvPr>
            <p:ph type="sldNum" sz="quarter" idx="12"/>
          </p:nvPr>
        </p:nvSpPr>
        <p:spPr/>
        <p:txBody>
          <a:bodyPr/>
          <a:lstStyle/>
          <a:p>
            <a:fld id="{D8DA9DAA-006C-4F4B-980E-E3DF019B24E2}" type="slidenum">
              <a:rPr lang="en-US" smtClean="0"/>
              <a:pPr/>
              <a:t>‹#›</a:t>
            </a:fld>
            <a:endParaRPr lang="en-US" dirty="0"/>
          </a:p>
        </p:txBody>
      </p:sp>
    </p:spTree>
    <p:extLst>
      <p:ext uri="{BB962C8B-B14F-4D97-AF65-F5344CB8AC3E}">
        <p14:creationId xmlns:p14="http://schemas.microsoft.com/office/powerpoint/2010/main" val="3840867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116544" y="614202"/>
            <a:ext cx="5918072" cy="2276856"/>
          </a:xfrm>
        </p:spPr>
        <p:txBody>
          <a:bodyPr lIns="0" tIns="0" rIns="0" bIns="0" anchor="b"/>
          <a:lstStyle>
            <a:lvl1pPr algn="r">
              <a:lnSpc>
                <a:spcPts val="4000"/>
              </a:lnSpc>
              <a:defRPr sz="4000" b="1" cap="all" spc="0" baseline="0">
                <a:solidFill>
                  <a:schemeClr val="bg1"/>
                </a:solidFill>
              </a:defRPr>
            </a:lvl1pPr>
          </a:lstStyle>
          <a:p>
            <a:r>
              <a:rPr lang="en-US" dirty="0"/>
              <a:t>Click to add title</a:t>
            </a:r>
          </a:p>
        </p:txBody>
      </p:sp>
      <p:sp>
        <p:nvSpPr>
          <p:cNvPr id="8" name="Slide Number Placeholder 7">
            <a:extLst>
              <a:ext uri="{FF2B5EF4-FFF2-40B4-BE49-F238E27FC236}">
                <a16:creationId xmlns:a16="http://schemas.microsoft.com/office/drawing/2014/main" id="{1C738AB3-8054-6E21-C34C-36AF3A31AC4E}"/>
              </a:ext>
            </a:extLst>
          </p:cNvPr>
          <p:cNvSpPr>
            <a:spLocks noGrp="1"/>
          </p:cNvSpPr>
          <p:nvPr>
            <p:ph type="sldNum" sz="quarter" idx="20"/>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280160"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4" name="Text Placeholder 3">
            <a:extLst>
              <a:ext uri="{FF2B5EF4-FFF2-40B4-BE49-F238E27FC236}">
                <a16:creationId xmlns:a16="http://schemas.microsoft.com/office/drawing/2014/main" id="{94FD1B85-4BEF-C1C1-5619-B82E9E44A9F8}"/>
              </a:ext>
            </a:extLst>
          </p:cNvPr>
          <p:cNvSpPr>
            <a:spLocks noGrp="1"/>
          </p:cNvSpPr>
          <p:nvPr>
            <p:ph type="body" sz="quarter" idx="17"/>
          </p:nvPr>
        </p:nvSpPr>
        <p:spPr>
          <a:xfrm>
            <a:off x="5116548" y="3161752"/>
            <a:ext cx="5918068" cy="3144965"/>
          </a:xfrm>
        </p:spPr>
        <p:txBody>
          <a:bodyPr lIns="0" tIns="0" rIns="0" bIns="0">
            <a:normAutofit/>
          </a:bodyPr>
          <a:lstStyle>
            <a:lvl1pPr marL="0" indent="0" algn="r">
              <a:spcBef>
                <a:spcPts val="1200"/>
              </a:spcBef>
              <a:buNone/>
              <a:defRPr sz="2400">
                <a:solidFill>
                  <a:schemeClr val="bg1"/>
                </a:solidFill>
              </a:defRPr>
            </a:lvl1pPr>
            <a:lvl2pPr marL="457200" indent="0" algn="r">
              <a:spcBef>
                <a:spcPts val="1200"/>
              </a:spcBef>
              <a:buNone/>
              <a:defRPr sz="2400">
                <a:solidFill>
                  <a:schemeClr val="bg1"/>
                </a:solidFill>
              </a:defRPr>
            </a:lvl2pPr>
            <a:lvl3pPr marL="914400" indent="0" algn="r">
              <a:spcBef>
                <a:spcPts val="1200"/>
              </a:spcBef>
              <a:buNone/>
              <a:defRPr sz="2400">
                <a:solidFill>
                  <a:schemeClr val="bg1"/>
                </a:solidFill>
              </a:defRPr>
            </a:lvl3pPr>
            <a:lvl4pPr marL="1371600" indent="0" algn="r">
              <a:spcBef>
                <a:spcPts val="1200"/>
              </a:spcBef>
              <a:buNone/>
              <a:defRPr sz="2400">
                <a:solidFill>
                  <a:schemeClr val="bg1"/>
                </a:solidFill>
              </a:defRPr>
            </a:lvl4pPr>
            <a:lvl5pPr marL="1828800" indent="0" algn="r">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52402"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Footer Placeholder 6">
            <a:extLst>
              <a:ext uri="{FF2B5EF4-FFF2-40B4-BE49-F238E27FC236}">
                <a16:creationId xmlns:a16="http://schemas.microsoft.com/office/drawing/2014/main" id="{CE9872E9-2F0D-2FEB-0974-F0BBBC5E0331}"/>
              </a:ext>
            </a:extLst>
          </p:cNvPr>
          <p:cNvSpPr>
            <a:spLocks noGrp="1"/>
          </p:cNvSpPr>
          <p:nvPr>
            <p:ph type="ftr" sz="quarter" idx="19"/>
          </p:nvPr>
        </p:nvSpPr>
        <p:spPr>
          <a:xfrm>
            <a:off x="7238999" y="6356350"/>
            <a:ext cx="3795615" cy="365125"/>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gradFill>
          <a:gsLst>
            <a:gs pos="100000">
              <a:schemeClr val="accent4"/>
            </a:gs>
            <a:gs pos="0">
              <a:schemeClr val="accent2"/>
            </a:gs>
          </a:gsLst>
          <a:lin ang="189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386775"/>
            <a:ext cx="8311102" cy="3080335"/>
          </a:xfrm>
        </p:spPr>
        <p:txBody>
          <a:bodyPr lIns="0" tIns="274320" rIns="0" bIns="0" anchor="t" anchorCtr="0"/>
          <a:lstStyle>
            <a:lvl1pPr algn="l">
              <a:lnSpc>
                <a:spcPts val="5400"/>
              </a:lnSpc>
              <a:defRPr sz="5400" b="1" i="0" cap="all" spc="0" baseline="0">
                <a:solidFill>
                  <a:schemeClr val="bg1"/>
                </a:solidFill>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rot="19670435">
            <a:off x="7632743" y="794953"/>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3" name="Picture Placeholder 14">
            <a:extLst>
              <a:ext uri="{FF2B5EF4-FFF2-40B4-BE49-F238E27FC236}">
                <a16:creationId xmlns:a16="http://schemas.microsoft.com/office/drawing/2014/main" id="{01D87F51-D69B-9038-0566-4FDC355AB6F0}"/>
              </a:ext>
            </a:extLst>
          </p:cNvPr>
          <p:cNvSpPr>
            <a:spLocks noGrp="1"/>
          </p:cNvSpPr>
          <p:nvPr>
            <p:ph type="pic" sz="quarter" idx="13" hasCustomPrompt="1"/>
          </p:nvPr>
        </p:nvSpPr>
        <p:spPr>
          <a:xfrm>
            <a:off x="8197587" y="411831"/>
            <a:ext cx="3521337" cy="3521344"/>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1951239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640080"/>
            <a:ext cx="10302240" cy="1852046"/>
          </a:xfrm>
        </p:spPr>
        <p:txBody>
          <a:bodyPr lIns="0" tIns="0" rIns="0" bIns="0" anchor="b"/>
          <a:lstStyle>
            <a:lvl1pPr algn="l">
              <a:lnSpc>
                <a:spcPts val="5400"/>
              </a:lnSpc>
              <a:defRPr sz="5400" b="1" i="0" cap="all"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588447"/>
            <a:ext cx="7853678" cy="726645"/>
          </a:xfrm>
        </p:spPr>
        <p:txBody>
          <a:bodyPr lIns="0" tIns="0" rIns="0" bIns="0" anchor="t"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flipH="1">
            <a:off x="7659974" y="445645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5" name="Picture Placeholder 14">
            <a:extLst>
              <a:ext uri="{FF2B5EF4-FFF2-40B4-BE49-F238E27FC236}">
                <a16:creationId xmlns:a16="http://schemas.microsoft.com/office/drawing/2014/main" id="{5DDB7824-50BA-B12F-AD49-CA8953CA3A0E}"/>
              </a:ext>
            </a:extLst>
          </p:cNvPr>
          <p:cNvSpPr>
            <a:spLocks noGrp="1"/>
          </p:cNvSpPr>
          <p:nvPr>
            <p:ph type="pic" sz="quarter" idx="13" hasCustomPrompt="1"/>
          </p:nvPr>
        </p:nvSpPr>
        <p:spPr>
          <a:xfrm>
            <a:off x="8536252"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652645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4114800" y="640080"/>
            <a:ext cx="7498080" cy="1280160"/>
          </a:xfrm>
        </p:spPr>
        <p:txBody>
          <a:bodyPr lIns="0" tIns="0" rIns="0" bIns="0" anchor="b" anchorCtr="0"/>
          <a:lstStyle>
            <a:lvl1pPr>
              <a:defRPr sz="4000" b="1" cap="all" spc="0" baseline="0"/>
            </a:lvl1pPr>
          </a:lstStyle>
          <a:p>
            <a:r>
              <a:rPr lang="en-US" dirty="0"/>
              <a:t>Click to add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a:xfrm>
            <a:off x="484632" y="722376"/>
            <a:ext cx="520991" cy="517379"/>
          </a:xfrm>
        </p:spPr>
        <p:txBody>
          <a:bodyPr anchor="t" anchorCtr="0"/>
          <a:lstStyle>
            <a:lvl1pPr>
              <a:defRPr>
                <a:solidFill>
                  <a:schemeClr val="accent2"/>
                </a:solidFill>
              </a:defRPr>
            </a:lvl1pPr>
          </a:lstStyle>
          <a:p>
            <a:fld id="{D8DA9DAA-006C-4F4B-980E-E3DF019B24E2}" type="slidenum">
              <a:rPr lang="en-US" smtClean="0"/>
              <a:pPr/>
              <a:t>‹#›</a:t>
            </a:fld>
            <a:endParaRPr lang="en-US" dirty="0"/>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1317615" y="895646"/>
            <a:ext cx="1956925" cy="195692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 anchor="t" anchorCtr="0">
            <a:noAutofit/>
          </a:bodyPr>
          <a:lstStyle>
            <a:lvl1pPr algn="ctr">
              <a:buNone/>
              <a:defRPr sz="1800"/>
            </a:lvl1pPr>
          </a:lstStyle>
          <a:p>
            <a:r>
              <a:rPr lang="en-US" dirty="0"/>
              <a:t>Click to add picture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4114800" y="2194560"/>
            <a:ext cx="7498080" cy="4023360"/>
          </a:xfrm>
        </p:spPr>
        <p:txBody>
          <a:bodyPr lIns="0" tIns="0" rIns="0" bIns="0">
            <a:noAutofit/>
          </a:bodyPr>
          <a:lstStyle>
            <a:lvl1pPr marL="0" indent="0">
              <a:lnSpc>
                <a:spcPct val="110000"/>
              </a:lnSpc>
              <a:buNone/>
              <a:defRPr sz="1800"/>
            </a:lvl1pPr>
            <a:lvl2pPr marL="228600">
              <a:defRPr sz="1600"/>
            </a:lvl2pPr>
            <a:lvl3pPr marL="457200">
              <a:defRPr sz="1400"/>
            </a:lvl3pPr>
            <a:lvl4pPr marL="685800">
              <a:defRPr sz="12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grpSp>
        <p:nvGrpSpPr>
          <p:cNvPr id="7" name="Group 6">
            <a:extLst>
              <a:ext uri="{FF2B5EF4-FFF2-40B4-BE49-F238E27FC236}">
                <a16:creationId xmlns:a16="http://schemas.microsoft.com/office/drawing/2014/main" id="{758B5E78-A531-681D-1312-F21B52D066B8}"/>
              </a:ext>
              <a:ext uri="{C183D7F6-B498-43B3-948B-1728B52AA6E4}">
                <adec:decorative xmlns:adec="http://schemas.microsoft.com/office/drawing/2017/decorative" val="1"/>
              </a:ext>
            </a:extLst>
          </p:cNvPr>
          <p:cNvGrpSpPr/>
          <p:nvPr userDrawn="1"/>
        </p:nvGrpSpPr>
        <p:grpSpPr>
          <a:xfrm>
            <a:off x="2970685" y="620661"/>
            <a:ext cx="403448" cy="381782"/>
            <a:chOff x="10969280" y="1780012"/>
            <a:chExt cx="403448" cy="381782"/>
          </a:xfrm>
        </p:grpSpPr>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grpSp>
      <p:sp>
        <p:nvSpPr>
          <p:cNvPr id="4" name="Footer Placeholder 8">
            <a:extLst>
              <a:ext uri="{FF2B5EF4-FFF2-40B4-BE49-F238E27FC236}">
                <a16:creationId xmlns:a16="http://schemas.microsoft.com/office/drawing/2014/main" id="{5189CAD3-7011-6481-11F8-05B5CB106F01}"/>
              </a:ext>
            </a:extLst>
          </p:cNvPr>
          <p:cNvSpPr>
            <a:spLocks noGrp="1"/>
          </p:cNvSpPr>
          <p:nvPr>
            <p:ph type="ftr" sz="quarter" idx="17"/>
          </p:nvPr>
        </p:nvSpPr>
        <p:spPr>
          <a:xfrm>
            <a:off x="1280160" y="6356350"/>
            <a:ext cx="4114800" cy="365125"/>
          </a:xfrm>
        </p:spPr>
        <p:txBody>
          <a:bodyPr lIns="0" rIns="91440"/>
          <a:lstStyle>
            <a:lvl1pPr algn="l">
              <a:defRPr/>
            </a:lvl1pPr>
          </a:lstStyle>
          <a:p>
            <a:endParaRPr lang="en-US" dirty="0"/>
          </a:p>
        </p:txBody>
      </p:sp>
      <p:cxnSp>
        <p:nvCxnSpPr>
          <p:cNvPr id="10" name="Straight Connector 9">
            <a:extLst>
              <a:ext uri="{FF2B5EF4-FFF2-40B4-BE49-F238E27FC236}">
                <a16:creationId xmlns:a16="http://schemas.microsoft.com/office/drawing/2014/main" id="{CB7CB27F-7A56-A747-A4D6-5627C24638D9}"/>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111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 Subtitle slide">
    <p:bg>
      <p:bgPr>
        <a:gradFill>
          <a:gsLst>
            <a:gs pos="100000">
              <a:schemeClr val="accent4"/>
            </a:gs>
            <a:gs pos="0">
              <a:schemeClr val="accent2"/>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3383280"/>
            <a:ext cx="10302240" cy="1852046"/>
          </a:xfrm>
        </p:spPr>
        <p:txBody>
          <a:bodyPr lIns="0" tIns="274320" rIns="0" bIns="0" anchor="t" anchorCtr="0"/>
          <a:lstStyle>
            <a:lvl1pPr algn="l">
              <a:lnSpc>
                <a:spcPts val="5400"/>
              </a:lnSpc>
              <a:defRPr sz="5400" b="1" i="0" cap="all"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966886"/>
            <a:ext cx="10302237" cy="397191"/>
          </a:xfrm>
        </p:spPr>
        <p:txBody>
          <a:bodyPr lIns="0" tIns="0" rIns="0" bIns="0" anchor="b"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10897692" y="62029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5" name="Straight Connector 4">
            <a:extLst>
              <a:ext uri="{FF2B5EF4-FFF2-40B4-BE49-F238E27FC236}">
                <a16:creationId xmlns:a16="http://schemas.microsoft.com/office/drawing/2014/main" id="{57912362-D30D-7B0B-BA94-0993B1EBC4E4}"/>
              </a:ext>
              <a:ext uri="{C183D7F6-B498-43B3-948B-1728B52AA6E4}">
                <adec:decorative xmlns:adec="http://schemas.microsoft.com/office/drawing/2017/decorative" val="1"/>
              </a:ext>
            </a:extLst>
          </p:cNvPr>
          <p:cNvCxnSpPr>
            <a:cxnSpLocks/>
          </p:cNvCxnSpPr>
          <p:nvPr userDrawn="1"/>
        </p:nvCxnSpPr>
        <p:spPr>
          <a:xfrm>
            <a:off x="1280160" y="0"/>
            <a:ext cx="0" cy="2775857"/>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64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1280160" y="685800"/>
            <a:ext cx="9137012" cy="1280160"/>
          </a:xfrm>
        </p:spPr>
        <p:txBody>
          <a:bodyPr lIns="0" tIns="0" rIns="0" bIns="0"/>
          <a:lstStyle>
            <a:lvl1pPr>
              <a:defRPr sz="4000" b="1" cap="all" spc="0" baseline="0"/>
            </a:lvl1pPr>
          </a:lstStyle>
          <a:p>
            <a:r>
              <a:rPr lang="en-US" dirty="0"/>
              <a:t>Click to add title</a:t>
            </a:r>
          </a:p>
        </p:txBody>
      </p:sp>
      <p:sp>
        <p:nvSpPr>
          <p:cNvPr id="15" name="Slide Number Placeholder 14">
            <a:extLst>
              <a:ext uri="{FF2B5EF4-FFF2-40B4-BE49-F238E27FC236}">
                <a16:creationId xmlns:a16="http://schemas.microsoft.com/office/drawing/2014/main" id="{0F91A5DB-A2CA-1D70-9A06-3869A288C924}"/>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2327440"/>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23402" y="2327441"/>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3" name="Footer Placeholder 12">
            <a:extLst>
              <a:ext uri="{FF2B5EF4-FFF2-40B4-BE49-F238E27FC236}">
                <a16:creationId xmlns:a16="http://schemas.microsoft.com/office/drawing/2014/main" id="{6D6A69CF-70D6-AB12-CD8B-FD75B7EE1420}"/>
              </a:ext>
            </a:extLst>
          </p:cNvPr>
          <p:cNvSpPr>
            <a:spLocks noGrp="1"/>
          </p:cNvSpPr>
          <p:nvPr>
            <p:ph type="ftr" sz="quarter" idx="11"/>
          </p:nvPr>
        </p:nvSpPr>
        <p:spPr>
          <a:xfrm>
            <a:off x="1280160" y="6356350"/>
            <a:ext cx="4114800" cy="365125"/>
          </a:xfrm>
        </p:spPr>
        <p:txBody>
          <a:bodyPr/>
          <a:lstStyle>
            <a:lvl1pPr algn="l">
              <a:defRPr/>
            </a:lvl1pP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EFE408-BFE1-16DC-F7C6-47F55C171AC6}"/>
              </a:ext>
              <a:ext uri="{C183D7F6-B498-43B3-948B-1728B52AA6E4}">
                <adec:decorative xmlns:adec="http://schemas.microsoft.com/office/drawing/2017/decorative" val="1"/>
              </a:ext>
            </a:extLst>
          </p:cNvPr>
          <p:cNvSpPr/>
          <p:nvPr userDrawn="1"/>
        </p:nvSpPr>
        <p:spPr>
          <a:xfrm>
            <a:off x="6412992" y="0"/>
            <a:ext cx="5779008" cy="6858000"/>
          </a:xfrm>
          <a:prstGeom prst="rect">
            <a:avLst/>
          </a:prstGeom>
          <a:gradFill flip="none" rotWithShape="1">
            <a:gsLst>
              <a:gs pos="100000">
                <a:schemeClr val="accent4"/>
              </a:gs>
              <a:gs pos="0">
                <a:schemeClr val="accent2"/>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6915572" y="685800"/>
            <a:ext cx="4754880" cy="5670550"/>
          </a:xfrm>
        </p:spPr>
        <p:txBody>
          <a:bodyPr lIns="0" tIns="0" rIns="0" bIns="0" anchor="ctr" anchorCtr="0"/>
          <a:lstStyle>
            <a:lvl1pPr algn="l">
              <a:defRPr sz="4000" b="1" cap="all" spc="0" baseline="0">
                <a:solidFill>
                  <a:schemeClr val="bg1"/>
                </a:solidFill>
              </a:defRPr>
            </a:lvl1pPr>
          </a:lstStyle>
          <a:p>
            <a:r>
              <a:rPr lang="en-US"/>
              <a:t>Click to edit Master title style</a:t>
            </a:r>
            <a:endParaRPr lang="en-US" dirty="0"/>
          </a:p>
        </p:txBody>
      </p:sp>
      <p:sp>
        <p:nvSpPr>
          <p:cNvPr id="22" name="Slide Number Placeholder 21">
            <a:extLst>
              <a:ext uri="{FF2B5EF4-FFF2-40B4-BE49-F238E27FC236}">
                <a16:creationId xmlns:a16="http://schemas.microsoft.com/office/drawing/2014/main" id="{4C0ED5DD-6381-0FFD-7B45-D21179A390B5}"/>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5">
            <a:extLst>
              <a:ext uri="{FF2B5EF4-FFF2-40B4-BE49-F238E27FC236}">
                <a16:creationId xmlns:a16="http://schemas.microsoft.com/office/drawing/2014/main" id="{F042E432-AE48-385B-DEA1-32129394CE76}"/>
              </a:ext>
            </a:extLst>
          </p:cNvPr>
          <p:cNvSpPr>
            <a:spLocks noGrp="1"/>
          </p:cNvSpPr>
          <p:nvPr>
            <p:ph sz="quarter" idx="15" hasCustomPrompt="1"/>
          </p:nvPr>
        </p:nvSpPr>
        <p:spPr>
          <a:xfrm>
            <a:off x="1279526" y="1533524"/>
            <a:ext cx="4663440" cy="1895475"/>
          </a:xfrm>
        </p:spPr>
        <p:txBody>
          <a:bodyPr lIns="0" tIns="0" rIns="0" bIns="0" anchor="t" anchorCtr="0">
            <a:noAutofit/>
          </a:bodyPr>
          <a:lstStyle>
            <a:lvl1pPr marL="342900" indent="-512064">
              <a:spcBef>
                <a:spcPts val="1000"/>
              </a:spcBef>
              <a:buFont typeface="+mj-lt"/>
              <a:buAutoNum type="arabicPeriod"/>
              <a:defRPr sz="1800"/>
            </a:lvl1pPr>
            <a:lvl2pPr marL="1028700" indent="-342900">
              <a:spcBef>
                <a:spcPts val="1200"/>
              </a:spcBef>
              <a:buFont typeface="+mj-lt"/>
              <a:buAutoNum type="alphaLcPeriod"/>
              <a:defRPr sz="1800"/>
            </a:lvl2pPr>
            <a:lvl3pPr marL="1257300" indent="-342900">
              <a:spcBef>
                <a:spcPts val="1200"/>
              </a:spcBef>
              <a:buFont typeface="+mj-lt"/>
              <a:buAutoNum type="arabicParenR"/>
              <a:defRPr sz="1800"/>
            </a:lvl3pPr>
            <a:lvl4pPr marL="1714500" indent="-342900">
              <a:spcBef>
                <a:spcPts val="1200"/>
              </a:spcBef>
              <a:buFont typeface="+mj-lt"/>
              <a:buAutoNum type="alphaLcParenR"/>
              <a:defRPr sz="1800"/>
            </a:lvl4pPr>
            <a:lvl5pPr marL="2228850" indent="-400050">
              <a:spcBef>
                <a:spcPts val="1200"/>
              </a:spcBef>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DF111B2E-0535-57E2-FE92-620F9307A956}"/>
              </a:ext>
            </a:extLst>
          </p:cNvPr>
          <p:cNvSpPr>
            <a:spLocks noGrp="1"/>
          </p:cNvSpPr>
          <p:nvPr>
            <p:ph sz="quarter" idx="13" hasCustomPrompt="1"/>
          </p:nvPr>
        </p:nvSpPr>
        <p:spPr>
          <a:xfrm>
            <a:off x="1280160" y="3482974"/>
            <a:ext cx="4663440" cy="1190033"/>
          </a:xfrm>
        </p:spPr>
        <p:txBody>
          <a:bodyPr lIns="0" tIns="0" rIns="0" bIns="0" anchor="t" anchorCtr="0">
            <a:noAutofit/>
          </a:bodyPr>
          <a:lstStyle>
            <a:lvl1pPr marL="0" indent="0">
              <a:spcBef>
                <a:spcPts val="1200"/>
              </a:spcBef>
              <a:buNone/>
              <a:defRPr sz="1800"/>
            </a:lvl1pPr>
            <a:lvl2pPr marL="457200" indent="0">
              <a:spcBef>
                <a:spcPts val="1200"/>
              </a:spcBef>
              <a:buNone/>
              <a:defRPr sz="1600"/>
            </a:lvl2pPr>
            <a:lvl3pPr marL="914400" indent="0">
              <a:spcBef>
                <a:spcPts val="1200"/>
              </a:spcBef>
              <a:buNone/>
              <a:defRPr sz="1400"/>
            </a:lvl3pPr>
            <a:lvl4pPr marL="1371600" indent="0">
              <a:spcBef>
                <a:spcPts val="1200"/>
              </a:spcBef>
              <a:buNone/>
              <a:defRPr sz="1200"/>
            </a:lvl4pPr>
            <a:lvl5pPr marL="1828800" indent="0">
              <a:spcBef>
                <a:spcPts val="1200"/>
              </a:spcBef>
              <a:buNone/>
              <a:defRPr sz="1200"/>
            </a:lvl5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1280160" y="4692058"/>
            <a:ext cx="4663440" cy="1584918"/>
          </a:xfrm>
        </p:spPr>
        <p:txBody>
          <a:bodyPr lIns="0" tIns="0" rIns="0" bIns="0" anchor="t" anchorCtr="0">
            <a:noAutofit/>
          </a:bodyPr>
          <a:lstStyle>
            <a:lvl1pPr>
              <a:spcBef>
                <a:spcPts val="1200"/>
              </a:spcBef>
              <a:defRPr sz="1800"/>
            </a:lvl1pPr>
            <a:lvl2pPr>
              <a:spcBef>
                <a:spcPts val="1200"/>
              </a:spcBef>
              <a:defRPr sz="1600"/>
            </a:lvl2pPr>
            <a:lvl3pPr>
              <a:spcBef>
                <a:spcPts val="1200"/>
              </a:spcBef>
              <a:defRPr sz="1400"/>
            </a:lvl3pPr>
            <a:lvl4pPr>
              <a:spcBef>
                <a:spcPts val="1200"/>
              </a:spcBef>
              <a:defRPr sz="1200"/>
            </a:lvl4pPr>
            <a:lvl5pPr>
              <a:spcBef>
                <a:spcPts val="1200"/>
              </a:spcBef>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Footer Placeholder 20">
            <a:extLst>
              <a:ext uri="{FF2B5EF4-FFF2-40B4-BE49-F238E27FC236}">
                <a16:creationId xmlns:a16="http://schemas.microsoft.com/office/drawing/2014/main" id="{34C23E1A-9E5E-DA12-8E11-83F486766E16}"/>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dirty="0"/>
          </a:p>
        </p:txBody>
      </p:sp>
      <p:cxnSp>
        <p:nvCxnSpPr>
          <p:cNvPr id="23" name="Straight Connector 22">
            <a:extLst>
              <a:ext uri="{FF2B5EF4-FFF2-40B4-BE49-F238E27FC236}">
                <a16:creationId xmlns:a16="http://schemas.microsoft.com/office/drawing/2014/main" id="{E3FE6E42-6A8F-C459-87EE-E2A5BAFA852B}"/>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320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60" y="301752"/>
            <a:ext cx="4663438" cy="2441448"/>
          </a:xfrm>
        </p:spPr>
        <p:txBody>
          <a:bodyPr lIns="0" tIns="0" rIns="0" bIns="0" anchor="ctr" anchorCtr="0"/>
          <a:lstStyle>
            <a:lvl1pPr algn="l">
              <a:lnSpc>
                <a:spcPts val="4000"/>
              </a:lnSpc>
              <a:spcBef>
                <a:spcPts val="1000"/>
              </a:spcBef>
              <a:defRPr sz="4000" b="1" i="0" cap="all" spc="0" baseline="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a:xfrm>
            <a:off x="484632" y="726630"/>
            <a:ext cx="520991" cy="517379"/>
          </a:xfrm>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8" name="Text Placeholder 4">
            <a:extLst>
              <a:ext uri="{FF2B5EF4-FFF2-40B4-BE49-F238E27FC236}">
                <a16:creationId xmlns:a16="http://schemas.microsoft.com/office/drawing/2014/main" id="{9FB40175-FA51-DA14-A5B2-CD06DE6ECC31}"/>
              </a:ext>
            </a:extLst>
          </p:cNvPr>
          <p:cNvSpPr>
            <a:spLocks noGrp="1"/>
          </p:cNvSpPr>
          <p:nvPr>
            <p:ph type="body" sz="quarter" idx="14"/>
          </p:nvPr>
        </p:nvSpPr>
        <p:spPr>
          <a:xfrm>
            <a:off x="1280161" y="2777067"/>
            <a:ext cx="4663440" cy="3550581"/>
          </a:xfrm>
        </p:spPr>
        <p:txBody>
          <a:bodyPr lIns="0" tIns="0" rIns="0" bIns="0">
            <a:noAutofit/>
          </a:bodyPr>
          <a:lstStyle>
            <a:lvl1pPr marL="0" indent="0">
              <a:lnSpc>
                <a:spcPct val="110000"/>
              </a:lnSpc>
              <a:buNone/>
              <a:defRPr sz="1800"/>
            </a:lvl1pPr>
            <a:lvl2pPr marL="228600">
              <a:lnSpc>
                <a:spcPct val="110000"/>
              </a:lnSpc>
              <a:defRPr sz="1600"/>
            </a:lvl2pPr>
            <a:lvl3pPr marL="457200">
              <a:lnSpc>
                <a:spcPct val="110000"/>
              </a:lnSpc>
              <a:defRPr sz="1400"/>
            </a:lvl3pPr>
            <a:lvl4pPr marL="685800">
              <a:lnSpc>
                <a:spcPct val="110000"/>
              </a:lnSpc>
              <a:defRPr sz="1200"/>
            </a:lvl4pPr>
            <a:lvl5pPr marL="914400">
              <a:lnSpc>
                <a:spcPct val="11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6412089"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6695553"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10" name="Footer Placeholder 8">
            <a:extLst>
              <a:ext uri="{FF2B5EF4-FFF2-40B4-BE49-F238E27FC236}">
                <a16:creationId xmlns:a16="http://schemas.microsoft.com/office/drawing/2014/main" id="{7A4AE671-C203-0370-2888-FC8F7D444D11}"/>
              </a:ext>
            </a:extLst>
          </p:cNvPr>
          <p:cNvSpPr>
            <a:spLocks noGrp="1"/>
          </p:cNvSpPr>
          <p:nvPr>
            <p:ph type="ftr" sz="quarter" idx="17"/>
          </p:nvPr>
        </p:nvSpPr>
        <p:spPr>
          <a:xfrm>
            <a:off x="1280160" y="6356350"/>
            <a:ext cx="4434825" cy="365125"/>
          </a:xfrm>
        </p:spPr>
        <p:txBody>
          <a:bodyPr/>
          <a:lstStyle>
            <a:lvl1pPr algn="l">
              <a:defRPr/>
            </a:lvl1pPr>
          </a:lstStyle>
          <a:p>
            <a:endParaRPr lang="en-US" dirty="0"/>
          </a:p>
        </p:txBody>
      </p:sp>
      <p:cxnSp>
        <p:nvCxnSpPr>
          <p:cNvPr id="3" name="Straight Connector 2">
            <a:extLst>
              <a:ext uri="{FF2B5EF4-FFF2-40B4-BE49-F238E27FC236}">
                <a16:creationId xmlns:a16="http://schemas.microsoft.com/office/drawing/2014/main" id="{1792BFA8-57AD-0B5C-2534-1E862B58DAB3}"/>
              </a:ext>
              <a:ext uri="{C183D7F6-B498-43B3-948B-1728B52AA6E4}">
                <adec:decorative xmlns:adec="http://schemas.microsoft.com/office/drawing/2017/decorative" val="1"/>
              </a:ext>
            </a:extLst>
          </p:cNvPr>
          <p:cNvCxnSpPr>
            <a:cxnSpLocks/>
          </p:cNvCxnSpPr>
          <p:nvPr userDrawn="1"/>
        </p:nvCxnSpPr>
        <p:spPr>
          <a:xfrm>
            <a:off x="745127"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807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1435394" y="1"/>
            <a:ext cx="9918405"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1435394" y="1825625"/>
            <a:ext cx="991840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486121" y="726630"/>
            <a:ext cx="520991" cy="517379"/>
          </a:xfrm>
          <a:prstGeom prst="rect">
            <a:avLst/>
          </a:prstGeom>
        </p:spPr>
        <p:txBody>
          <a:bodyPr vert="horz" lIns="0" tIns="0" rIns="0" bIns="0" rtlCol="0" anchor="t" anchorCtr="0"/>
          <a:lstStyle>
            <a:lvl1pPr algn="ctr">
              <a:defRPr sz="1800" b="1" i="0" cap="all" spc="100" baseline="0">
                <a:solidFill>
                  <a:schemeClr val="accent2"/>
                </a:solidFill>
              </a:defRPr>
            </a:lvl1pPr>
          </a:lstStyle>
          <a:p>
            <a:fld id="{D8DA9DAA-006C-4F4B-980E-E3DF019B24E2}" type="slidenum">
              <a:rPr lang="en-US" smtClean="0"/>
              <a:pPr/>
              <a:t>‹#›</a:t>
            </a:fld>
            <a:endParaRPr lang="en-US" dirty="0"/>
          </a:p>
        </p:txBody>
      </p:sp>
      <p:sp>
        <p:nvSpPr>
          <p:cNvPr id="4" name="Date Placeholder 3">
            <a:extLst>
              <a:ext uri="{FF2B5EF4-FFF2-40B4-BE49-F238E27FC236}">
                <a16:creationId xmlns:a16="http://schemas.microsoft.com/office/drawing/2014/main" id="{B1EF1C86-6A9C-D287-D381-5634A69BF1C8}"/>
              </a:ext>
            </a:extLst>
          </p:cNvPr>
          <p:cNvSpPr>
            <a:spLocks noGrp="1"/>
          </p:cNvSpPr>
          <p:nvPr>
            <p:ph type="dt" sz="half" idx="2"/>
          </p:nvPr>
        </p:nvSpPr>
        <p:spPr>
          <a:xfrm>
            <a:off x="1435394" y="6356350"/>
            <a:ext cx="2743200" cy="365125"/>
          </a:xfrm>
          <a:prstGeom prst="rect">
            <a:avLst/>
          </a:prstGeom>
        </p:spPr>
        <p:txBody>
          <a:bodyPr vert="horz" lIns="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21B8477-3F24-EDCB-C8AC-84336363918B}"/>
              </a:ext>
            </a:extLst>
          </p:cNvPr>
          <p:cNvSpPr>
            <a:spLocks noGrp="1"/>
          </p:cNvSpPr>
          <p:nvPr>
            <p:ph type="ftr" sz="quarter" idx="3"/>
          </p:nvPr>
        </p:nvSpPr>
        <p:spPr>
          <a:xfrm>
            <a:off x="7238999" y="6356350"/>
            <a:ext cx="4114800" cy="365125"/>
          </a:xfrm>
          <a:prstGeom prst="rect">
            <a:avLst/>
          </a:prstGeom>
        </p:spPr>
        <p:txBody>
          <a:bodyPr vert="horz" lIns="91440" tIns="45720" rIns="0" bIns="45720" rtlCol="0" anchor="ctr"/>
          <a:lstStyle>
            <a:lvl1pPr algn="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708" r:id="rId1"/>
    <p:sldLayoutId id="2147483717" r:id="rId2"/>
    <p:sldLayoutId id="2147483728" r:id="rId3"/>
    <p:sldLayoutId id="2147483729" r:id="rId4"/>
    <p:sldLayoutId id="2147483710" r:id="rId5"/>
    <p:sldLayoutId id="2147483727" r:id="rId6"/>
    <p:sldLayoutId id="2147483701" r:id="rId7"/>
    <p:sldLayoutId id="2147483721" r:id="rId8"/>
    <p:sldLayoutId id="2147483720" r:id="rId9"/>
    <p:sldLayoutId id="2147483730" r:id="rId10"/>
    <p:sldLayoutId id="2147483722" r:id="rId11"/>
    <p:sldLayoutId id="2147483698" r:id="rId12"/>
    <p:sldLayoutId id="2147483732" r:id="rId13"/>
    <p:sldLayoutId id="2147483702" r:id="rId14"/>
    <p:sldLayoutId id="2147483703" r:id="rId15"/>
  </p:sldLayoutIdLst>
  <p:hf sldNum="0" hdr="0" ftr="0"/>
  <p:txStyles>
    <p:titleStyle>
      <a:lvl1pPr algn="l" defTabSz="914400" rtl="0" eaLnBrk="1" latinLnBrk="0" hangingPunct="1">
        <a:lnSpc>
          <a:spcPts val="4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kv"/><Relationship Id="rId1" Type="http://schemas.microsoft.com/office/2007/relationships/media" Target="../media/media4.mkv"/><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kv"/><Relationship Id="rId1" Type="http://schemas.microsoft.com/office/2007/relationships/media" Target="../media/media5.mkv"/><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hyperlink" Target="https://creativecommons.org/licenses/by-sa/3.0/" TargetMode="External"/><Relationship Id="rId5" Type="http://schemas.openxmlformats.org/officeDocument/2006/relationships/hyperlink" Target="https://commons.wikimedia.org/wiki/File:A_view_of_the_server_room_at_The_National_Archives.jpg" TargetMode="External"/><Relationship Id="rId4" Type="http://schemas.openxmlformats.org/officeDocument/2006/relationships/hyperlink" Target="https://www.wired.it/gadget/computer/2021/08/12/primo-computer-ibm-40-anni-fa/?utm_social-type=owne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hyperlink" Target="https://creativecommons.org/licenses/by-sa/3.0/" TargetMode="External"/><Relationship Id="rId4" Type="http://schemas.openxmlformats.org/officeDocument/2006/relationships/hyperlink" Target="https://www.tecnosalotto.com/2017/05/Windows-Firewall-andiamo-a-scoprire-il-firewall-di-Microsoft.html"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kv"/><Relationship Id="rId1" Type="http://schemas.microsoft.com/office/2007/relationships/media" Target="../media/media2.mkv"/><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kv"/><Relationship Id="rId1" Type="http://schemas.microsoft.com/office/2007/relationships/media" Target="../media/media3.mkv"/><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64654" y="601001"/>
            <a:ext cx="7983110" cy="3080335"/>
          </a:xfrm>
        </p:spPr>
        <p:txBody>
          <a:bodyPr/>
          <a:lstStyle/>
          <a:p>
            <a:r>
              <a:rPr lang="en-US" dirty="0"/>
              <a:t>Networking Demo</a:t>
            </a:r>
          </a:p>
        </p:txBody>
      </p:sp>
      <p:sp>
        <p:nvSpPr>
          <p:cNvPr id="3" name="TextBox 2">
            <a:extLst>
              <a:ext uri="{FF2B5EF4-FFF2-40B4-BE49-F238E27FC236}">
                <a16:creationId xmlns:a16="http://schemas.microsoft.com/office/drawing/2014/main" id="{0CE45D0C-95C7-9C1C-F2EC-35F61A51B496}"/>
              </a:ext>
            </a:extLst>
          </p:cNvPr>
          <p:cNvSpPr txBox="1"/>
          <p:nvPr/>
        </p:nvSpPr>
        <p:spPr>
          <a:xfrm>
            <a:off x="6361890" y="3681336"/>
            <a:ext cx="4367719" cy="369332"/>
          </a:xfrm>
          <a:prstGeom prst="rect">
            <a:avLst/>
          </a:prstGeom>
          <a:noFill/>
        </p:spPr>
        <p:txBody>
          <a:bodyPr wrap="square" rtlCol="0">
            <a:spAutoFit/>
          </a:bodyPr>
          <a:lstStyle/>
          <a:p>
            <a:r>
              <a:rPr lang="en-US" dirty="0">
                <a:solidFill>
                  <a:schemeClr val="bg1">
                    <a:lumMod val="85000"/>
                  </a:schemeClr>
                </a:solidFill>
              </a:rPr>
              <a:t>Christopher Martin</a:t>
            </a:r>
          </a:p>
        </p:txBody>
      </p:sp>
    </p:spTree>
    <p:extLst>
      <p:ext uri="{BB962C8B-B14F-4D97-AF65-F5344CB8AC3E}">
        <p14:creationId xmlns:p14="http://schemas.microsoft.com/office/powerpoint/2010/main" val="2955403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121B7-C414-F227-DF1F-F0989D698404}"/>
              </a:ext>
            </a:extLst>
          </p:cNvPr>
          <p:cNvSpPr>
            <a:spLocks noGrp="1"/>
          </p:cNvSpPr>
          <p:nvPr>
            <p:ph type="ctrTitle"/>
          </p:nvPr>
        </p:nvSpPr>
        <p:spPr>
          <a:xfrm>
            <a:off x="1280160" y="301752"/>
            <a:ext cx="4663438" cy="1489726"/>
          </a:xfrm>
        </p:spPr>
        <p:txBody>
          <a:bodyPr anchor="ctr">
            <a:normAutofit/>
          </a:bodyPr>
          <a:lstStyle/>
          <a:p>
            <a:r>
              <a:rPr lang="en-US" dirty="0"/>
              <a:t>Active directory</a:t>
            </a:r>
          </a:p>
        </p:txBody>
      </p:sp>
      <p:sp>
        <p:nvSpPr>
          <p:cNvPr id="9" name="Text Placeholder 2">
            <a:extLst>
              <a:ext uri="{FF2B5EF4-FFF2-40B4-BE49-F238E27FC236}">
                <a16:creationId xmlns:a16="http://schemas.microsoft.com/office/drawing/2014/main" id="{F6C88A24-F95A-2815-CEA6-758BA382B5BD}"/>
              </a:ext>
            </a:extLst>
          </p:cNvPr>
          <p:cNvSpPr>
            <a:spLocks noGrp="1"/>
          </p:cNvSpPr>
          <p:nvPr>
            <p:ph type="body" sz="quarter" idx="14"/>
          </p:nvPr>
        </p:nvSpPr>
        <p:spPr>
          <a:xfrm>
            <a:off x="1280160" y="1642188"/>
            <a:ext cx="4663440" cy="4591859"/>
          </a:xfrm>
        </p:spPr>
        <p:txBody>
          <a:bodyPr/>
          <a:lstStyle/>
          <a:p>
            <a:r>
              <a:rPr lang="en-US" dirty="0"/>
              <a:t>Active directory running on Windows Server 2019 plays a pivotal role in centralizing employee management and creating a way for employees to collaborate information on a shared space locally rather than resorting to cloud services. </a:t>
            </a:r>
          </a:p>
          <a:p>
            <a:r>
              <a:rPr lang="en-US" dirty="0"/>
              <a:t>It allowed for me to group users together, providing an easy way to set permissions and create GPO’s.</a:t>
            </a:r>
          </a:p>
          <a:p>
            <a:r>
              <a:rPr lang="en-US" dirty="0"/>
              <a:t>Next, we’ll take brief look at how filesharing worked and how it was secured. </a:t>
            </a:r>
          </a:p>
        </p:txBody>
      </p:sp>
      <p:pic>
        <p:nvPicPr>
          <p:cNvPr id="6" name="Picture 5">
            <a:extLst>
              <a:ext uri="{FF2B5EF4-FFF2-40B4-BE49-F238E27FC236}">
                <a16:creationId xmlns:a16="http://schemas.microsoft.com/office/drawing/2014/main" id="{8FEEDFB5-501B-5829-AC96-DDE4DDC396B4}"/>
              </a:ext>
            </a:extLst>
          </p:cNvPr>
          <p:cNvPicPr>
            <a:picLocks noChangeAspect="1"/>
          </p:cNvPicPr>
          <p:nvPr/>
        </p:nvPicPr>
        <p:blipFill>
          <a:blip r:embed="rId2"/>
          <a:stretch>
            <a:fillRect/>
          </a:stretch>
        </p:blipFill>
        <p:spPr>
          <a:xfrm>
            <a:off x="6317617" y="839815"/>
            <a:ext cx="5777081" cy="1604745"/>
          </a:xfrm>
          <a:prstGeom prst="rect">
            <a:avLst/>
          </a:prstGeom>
        </p:spPr>
      </p:pic>
      <p:pic>
        <p:nvPicPr>
          <p:cNvPr id="8" name="Picture 7">
            <a:extLst>
              <a:ext uri="{FF2B5EF4-FFF2-40B4-BE49-F238E27FC236}">
                <a16:creationId xmlns:a16="http://schemas.microsoft.com/office/drawing/2014/main" id="{D68A7C32-7560-4319-0D88-AE9E972450AC}"/>
              </a:ext>
            </a:extLst>
          </p:cNvPr>
          <p:cNvPicPr>
            <a:picLocks noChangeAspect="1"/>
          </p:cNvPicPr>
          <p:nvPr/>
        </p:nvPicPr>
        <p:blipFill>
          <a:blip r:embed="rId3"/>
          <a:stretch>
            <a:fillRect/>
          </a:stretch>
        </p:blipFill>
        <p:spPr>
          <a:xfrm>
            <a:off x="6248402" y="3262921"/>
            <a:ext cx="5846296" cy="2637365"/>
          </a:xfrm>
          <a:prstGeom prst="rect">
            <a:avLst/>
          </a:prstGeom>
        </p:spPr>
      </p:pic>
    </p:spTree>
    <p:extLst>
      <p:ext uri="{BB962C8B-B14F-4D97-AF65-F5344CB8AC3E}">
        <p14:creationId xmlns:p14="http://schemas.microsoft.com/office/powerpoint/2010/main" val="2718888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Laccountingonly">
            <a:hlinkClick r:id="" action="ppaction://media"/>
            <a:extLst>
              <a:ext uri="{FF2B5EF4-FFF2-40B4-BE49-F238E27FC236}">
                <a16:creationId xmlns:a16="http://schemas.microsoft.com/office/drawing/2014/main" id="{90C8AAD9-9CC4-1FDB-B93F-D4DD9B305260}"/>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rcRect/>
          <a:stretch/>
        </p:blipFill>
        <p:spPr>
          <a:xfrm>
            <a:off x="20" y="10"/>
            <a:ext cx="12191980" cy="6857990"/>
          </a:xfrm>
          <a:noFill/>
        </p:spPr>
      </p:pic>
    </p:spTree>
    <p:extLst>
      <p:ext uri="{BB962C8B-B14F-4D97-AF65-F5344CB8AC3E}">
        <p14:creationId xmlns:p14="http://schemas.microsoft.com/office/powerpoint/2010/main" val="95774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ceTravelagentonly">
            <a:hlinkClick r:id="" action="ppaction://media"/>
            <a:extLst>
              <a:ext uri="{FF2B5EF4-FFF2-40B4-BE49-F238E27FC236}">
                <a16:creationId xmlns:a16="http://schemas.microsoft.com/office/drawing/2014/main" id="{E96F4BEF-FC6F-A8B0-8052-CD2309E99CFC}"/>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rcRect/>
          <a:stretch/>
        </p:blipFill>
        <p:spPr>
          <a:xfrm>
            <a:off x="20" y="10"/>
            <a:ext cx="12191980" cy="6857990"/>
          </a:xfrm>
          <a:noFill/>
        </p:spPr>
      </p:pic>
    </p:spTree>
    <p:extLst>
      <p:ext uri="{BB962C8B-B14F-4D97-AF65-F5344CB8AC3E}">
        <p14:creationId xmlns:p14="http://schemas.microsoft.com/office/powerpoint/2010/main" val="168496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D77FA-70F7-8C75-E799-F4C3C757E1A4}"/>
              </a:ext>
            </a:extLst>
          </p:cNvPr>
          <p:cNvSpPr>
            <a:spLocks noGrp="1"/>
          </p:cNvSpPr>
          <p:nvPr>
            <p:ph type="ctrTitle"/>
          </p:nvPr>
        </p:nvSpPr>
        <p:spPr/>
        <p:txBody>
          <a:bodyPr/>
          <a:lstStyle/>
          <a:p>
            <a:r>
              <a:rPr lang="en-US" dirty="0"/>
              <a:t>Conclusion</a:t>
            </a:r>
          </a:p>
        </p:txBody>
      </p:sp>
      <p:sp>
        <p:nvSpPr>
          <p:cNvPr id="3" name="Text Placeholder 2">
            <a:extLst>
              <a:ext uri="{FF2B5EF4-FFF2-40B4-BE49-F238E27FC236}">
                <a16:creationId xmlns:a16="http://schemas.microsoft.com/office/drawing/2014/main" id="{C363711D-6E37-7A77-1FFD-E8E003CF51E8}"/>
              </a:ext>
            </a:extLst>
          </p:cNvPr>
          <p:cNvSpPr>
            <a:spLocks noGrp="1"/>
          </p:cNvSpPr>
          <p:nvPr>
            <p:ph type="body" sz="quarter" idx="14"/>
          </p:nvPr>
        </p:nvSpPr>
        <p:spPr/>
        <p:txBody>
          <a:bodyPr/>
          <a:lstStyle/>
          <a:p>
            <a:r>
              <a:rPr lang="en-US" dirty="0"/>
              <a:t>Although brief, this short demo showed how we met most of the demands that the owner of XYZ travel agency wanted for his network. </a:t>
            </a:r>
          </a:p>
          <a:p>
            <a:r>
              <a:rPr lang="en-US" dirty="0"/>
              <a:t>We gave him a quicker way to manage user accounts including requiring complex passwords and setting up audit logs, provided a hardened firewall with a backup, set up some intrusion detection rules, and provided a secure way to share files. </a:t>
            </a:r>
          </a:p>
          <a:p>
            <a:endParaRPr lang="en-US" dirty="0"/>
          </a:p>
        </p:txBody>
      </p:sp>
      <p:sp>
        <p:nvSpPr>
          <p:cNvPr id="4" name="Picture Placeholder 3">
            <a:extLst>
              <a:ext uri="{FF2B5EF4-FFF2-40B4-BE49-F238E27FC236}">
                <a16:creationId xmlns:a16="http://schemas.microsoft.com/office/drawing/2014/main" id="{4F8DDD07-2D60-A854-FE03-8BB0515468BB}"/>
              </a:ext>
            </a:extLst>
          </p:cNvPr>
          <p:cNvSpPr>
            <a:spLocks noGrp="1"/>
          </p:cNvSpPr>
          <p:nvPr>
            <p:ph type="pic" sz="quarter" idx="13"/>
          </p:nvPr>
        </p:nvSpPr>
        <p:spPr>
          <a:xfrm>
            <a:off x="6723545" y="301752"/>
            <a:ext cx="5221224" cy="6263640"/>
          </a:xfrm>
        </p:spPr>
        <p:txBody>
          <a:bodyPr/>
          <a:lstStyle/>
          <a:p>
            <a:endParaRPr lang="en-US" dirty="0"/>
          </a:p>
        </p:txBody>
      </p:sp>
    </p:spTree>
    <p:extLst>
      <p:ext uri="{BB962C8B-B14F-4D97-AF65-F5344CB8AC3E}">
        <p14:creationId xmlns:p14="http://schemas.microsoft.com/office/powerpoint/2010/main" val="2248288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5D893-E98A-260A-9EC4-B9365E533FD5}"/>
              </a:ext>
            </a:extLst>
          </p:cNvPr>
          <p:cNvSpPr>
            <a:spLocks noGrp="1"/>
          </p:cNvSpPr>
          <p:nvPr>
            <p:ph type="title"/>
          </p:nvPr>
        </p:nvSpPr>
        <p:spPr>
          <a:xfrm>
            <a:off x="2792897" y="585216"/>
            <a:ext cx="8965094" cy="2276856"/>
          </a:xfrm>
        </p:spPr>
        <p:txBody>
          <a:bodyPr/>
          <a:lstStyle/>
          <a:p>
            <a:r>
              <a:rPr lang="en-US" dirty="0"/>
              <a:t>Thank you</a:t>
            </a:r>
          </a:p>
        </p:txBody>
      </p:sp>
      <p:pic>
        <p:nvPicPr>
          <p:cNvPr id="5" name="Picture Placeholder 14">
            <a:extLst>
              <a:ext uri="{FF2B5EF4-FFF2-40B4-BE49-F238E27FC236}">
                <a16:creationId xmlns:a16="http://schemas.microsoft.com/office/drawing/2014/main" id="{DE72DC91-8DC9-B68C-C1D3-8F5273481A74}"/>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9423" r="9423"/>
          <a:stretch/>
        </p:blipFill>
        <p:spPr>
          <a:xfrm>
            <a:off x="1271357" y="3127248"/>
            <a:ext cx="3043077" cy="3043083"/>
          </a:xfrm>
        </p:spPr>
      </p:pic>
      <p:sp>
        <p:nvSpPr>
          <p:cNvPr id="3" name="Text Placeholder 2">
            <a:extLst>
              <a:ext uri="{FF2B5EF4-FFF2-40B4-BE49-F238E27FC236}">
                <a16:creationId xmlns:a16="http://schemas.microsoft.com/office/drawing/2014/main" id="{FD70D88C-5989-4007-4953-F54A4A34B778}"/>
              </a:ext>
            </a:extLst>
          </p:cNvPr>
          <p:cNvSpPr>
            <a:spLocks noGrp="1"/>
          </p:cNvSpPr>
          <p:nvPr>
            <p:ph type="body" sz="quarter" idx="13"/>
          </p:nvPr>
        </p:nvSpPr>
        <p:spPr>
          <a:xfrm>
            <a:off x="5640609" y="3127248"/>
            <a:ext cx="6117381" cy="3017520"/>
          </a:xfrm>
        </p:spPr>
        <p:txBody>
          <a:bodyPr/>
          <a:lstStyle/>
          <a:p>
            <a:r>
              <a:rPr lang="en-US" dirty="0"/>
              <a:t>Christopher Martin	</a:t>
            </a:r>
          </a:p>
          <a:p>
            <a:r>
              <a:rPr lang="en-US" dirty="0"/>
              <a:t>ittechytime@outlook.com</a:t>
            </a:r>
          </a:p>
          <a:p>
            <a:r>
              <a:rPr lang="en-US" dirty="0"/>
              <a:t>www.linkedin.com/crmartin91</a:t>
            </a:r>
          </a:p>
          <a:p>
            <a:endParaRPr lang="en-US" dirty="0"/>
          </a:p>
          <a:p>
            <a:endParaRPr lang="en-US" dirty="0"/>
          </a:p>
        </p:txBody>
      </p:sp>
      <p:sp>
        <p:nvSpPr>
          <p:cNvPr id="7" name="TextBox 6">
            <a:extLst>
              <a:ext uri="{FF2B5EF4-FFF2-40B4-BE49-F238E27FC236}">
                <a16:creationId xmlns:a16="http://schemas.microsoft.com/office/drawing/2014/main" id="{202ABAA4-5CCD-854A-0E7A-3D07FEDB389E}"/>
              </a:ext>
            </a:extLst>
          </p:cNvPr>
          <p:cNvSpPr txBox="1"/>
          <p:nvPr/>
        </p:nvSpPr>
        <p:spPr>
          <a:xfrm>
            <a:off x="7931216" y="6754796"/>
            <a:ext cx="3651183" cy="230832"/>
          </a:xfrm>
          <a:prstGeom prst="rect">
            <a:avLst/>
          </a:prstGeom>
          <a:noFill/>
        </p:spPr>
        <p:txBody>
          <a:bodyPr wrap="square" rtlCol="0">
            <a:spAutoFit/>
          </a:bodyPr>
          <a:lstStyle/>
          <a:p>
            <a:r>
              <a:rPr lang="en-US" sz="900">
                <a:hlinkClick r:id="rId5" tooltip="https://commons.wikimedia.org/wiki/File:A_view_of_the_server_room_at_The_National_Archives.jpg"/>
              </a:rPr>
              <a:t>This Photo</a:t>
            </a:r>
            <a:r>
              <a:rPr lang="en-US" sz="900"/>
              <a:t> by Unknown Author is licensed under </a:t>
            </a:r>
            <a:r>
              <a:rPr lang="en-US" sz="900">
                <a:hlinkClick r:id="rId6" tooltip="https://creativecommons.org/licenses/by-sa/3.0/"/>
              </a:rPr>
              <a:t>CC BY-SA</a:t>
            </a:r>
            <a:endParaRPr lang="en-US" sz="900"/>
          </a:p>
        </p:txBody>
      </p:sp>
    </p:spTree>
    <p:extLst>
      <p:ext uri="{BB962C8B-B14F-4D97-AF65-F5344CB8AC3E}">
        <p14:creationId xmlns:p14="http://schemas.microsoft.com/office/powerpoint/2010/main" val="4273949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43DF-1FE9-01BE-435F-1729F4AB3DE4}"/>
              </a:ext>
            </a:extLst>
          </p:cNvPr>
          <p:cNvSpPr>
            <a:spLocks noGrp="1"/>
          </p:cNvSpPr>
          <p:nvPr>
            <p:ph type="title"/>
          </p:nvPr>
        </p:nvSpPr>
        <p:spPr/>
        <p:txBody>
          <a:bodyPr/>
          <a:lstStyle/>
          <a:p>
            <a:r>
              <a:rPr lang="en-US" dirty="0"/>
              <a:t>XYZ Travel Agency</a:t>
            </a:r>
          </a:p>
        </p:txBody>
      </p:sp>
      <p:pic>
        <p:nvPicPr>
          <p:cNvPr id="6" name="Picture Placeholder 5" descr="Mountains at sunset">
            <a:extLst>
              <a:ext uri="{FF2B5EF4-FFF2-40B4-BE49-F238E27FC236}">
                <a16:creationId xmlns:a16="http://schemas.microsoft.com/office/drawing/2014/main" id="{B520C53E-8329-74AB-5229-BCDE630B2E13}"/>
              </a:ext>
            </a:extLst>
          </p:cNvPr>
          <p:cNvPicPr>
            <a:picLocks noGrp="1" noChangeAspect="1"/>
          </p:cNvPicPr>
          <p:nvPr>
            <p:ph type="pic" sz="quarter" idx="14"/>
          </p:nvPr>
        </p:nvPicPr>
        <p:blipFill rotWithShape="1">
          <a:blip r:embed="rId3"/>
          <a:srcRect t="21" b="21"/>
          <a:stretch/>
        </p:blipFill>
        <p:spPr/>
      </p:pic>
      <p:sp>
        <p:nvSpPr>
          <p:cNvPr id="4" name="Text Placeholder 3">
            <a:extLst>
              <a:ext uri="{FF2B5EF4-FFF2-40B4-BE49-F238E27FC236}">
                <a16:creationId xmlns:a16="http://schemas.microsoft.com/office/drawing/2014/main" id="{BFAF7377-87AF-3A8C-539C-8A9651F5DA33}"/>
              </a:ext>
            </a:extLst>
          </p:cNvPr>
          <p:cNvSpPr>
            <a:spLocks noGrp="1"/>
          </p:cNvSpPr>
          <p:nvPr>
            <p:ph type="body" sz="quarter" idx="17"/>
          </p:nvPr>
        </p:nvSpPr>
        <p:spPr/>
        <p:txBody>
          <a:bodyPr/>
          <a:lstStyle/>
          <a:p>
            <a:r>
              <a:rPr lang="en-US" dirty="0"/>
              <a:t>Small Network Implementation</a:t>
            </a:r>
          </a:p>
          <a:p>
            <a:r>
              <a:rPr lang="en-US" dirty="0"/>
              <a:t>	Network Security</a:t>
            </a:r>
          </a:p>
          <a:p>
            <a:r>
              <a:rPr lang="en-US" dirty="0"/>
              <a:t>Active Directory</a:t>
            </a:r>
          </a:p>
          <a:p>
            <a:r>
              <a:rPr lang="en-US" dirty="0"/>
              <a:t>User Control and Filesharing</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37812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FDAA-00CD-846E-A576-B59DFA73F988}"/>
              </a:ext>
            </a:extLst>
          </p:cNvPr>
          <p:cNvSpPr>
            <a:spLocks noGrp="1"/>
          </p:cNvSpPr>
          <p:nvPr>
            <p:ph type="title"/>
          </p:nvPr>
        </p:nvSpPr>
        <p:spPr>
          <a:xfrm>
            <a:off x="1280160" y="685800"/>
            <a:ext cx="9137012" cy="1280160"/>
          </a:xfrm>
        </p:spPr>
        <p:txBody>
          <a:bodyPr/>
          <a:lstStyle/>
          <a:p>
            <a:r>
              <a:rPr lang="en-US" dirty="0"/>
              <a:t>Scenario:</a:t>
            </a:r>
          </a:p>
        </p:txBody>
      </p:sp>
      <p:sp>
        <p:nvSpPr>
          <p:cNvPr id="4" name="Content Placeholder 3">
            <a:extLst>
              <a:ext uri="{FF2B5EF4-FFF2-40B4-BE49-F238E27FC236}">
                <a16:creationId xmlns:a16="http://schemas.microsoft.com/office/drawing/2014/main" id="{352B3B4A-6ED2-64D9-BEC7-1B6C66971286}"/>
              </a:ext>
            </a:extLst>
          </p:cNvPr>
          <p:cNvSpPr>
            <a:spLocks noGrp="1"/>
          </p:cNvSpPr>
          <p:nvPr>
            <p:ph sz="half" idx="2"/>
          </p:nvPr>
        </p:nvSpPr>
        <p:spPr>
          <a:xfrm>
            <a:off x="1280160" y="2327440"/>
            <a:ext cx="4846320" cy="4040574"/>
          </a:xfrm>
        </p:spPr>
        <p:txBody>
          <a:bodyPr/>
          <a:lstStyle/>
          <a:p>
            <a:r>
              <a:rPr lang="en-US" sz="2000" dirty="0"/>
              <a:t>The owner of XYZ Travel Agency has been reading the news lately of various cybersecurity incidents around the country. His agency currently has dozens of staff connected to a workgroup with no central file share, no monitoring and no user management. Since he has become concerned about cybersecurity, he has asked us to harden the network and monitor it for security. </a:t>
            </a:r>
          </a:p>
          <a:p>
            <a:endParaRPr lang="en-US" dirty="0"/>
          </a:p>
        </p:txBody>
      </p:sp>
      <p:sp>
        <p:nvSpPr>
          <p:cNvPr id="6" name="Content Placeholder 5">
            <a:extLst>
              <a:ext uri="{FF2B5EF4-FFF2-40B4-BE49-F238E27FC236}">
                <a16:creationId xmlns:a16="http://schemas.microsoft.com/office/drawing/2014/main" id="{62FF1654-306D-262A-D360-5E5C2E6B39E3}"/>
              </a:ext>
            </a:extLst>
          </p:cNvPr>
          <p:cNvSpPr>
            <a:spLocks noGrp="1"/>
          </p:cNvSpPr>
          <p:nvPr>
            <p:ph sz="quarter" idx="4"/>
          </p:nvPr>
        </p:nvSpPr>
        <p:spPr>
          <a:xfrm>
            <a:off x="6723402" y="2327441"/>
            <a:ext cx="4846320" cy="4040574"/>
          </a:xfrm>
        </p:spPr>
        <p:txBody>
          <a:bodyPr/>
          <a:lstStyle/>
          <a:p>
            <a:r>
              <a:rPr lang="en-US" i="1" dirty="0"/>
              <a:t>The plan for improving this network is as follows:</a:t>
            </a:r>
          </a:p>
          <a:p>
            <a:pPr marL="285750" indent="-285750">
              <a:buFont typeface="Wingdings" panose="05000000000000000000" pitchFamily="2" charset="2"/>
              <a:buChar char="q"/>
            </a:pPr>
            <a:r>
              <a:rPr lang="en-US" dirty="0"/>
              <a:t>Create a new network with firewalls, servers and clients.</a:t>
            </a:r>
          </a:p>
          <a:p>
            <a:pPr marL="285750" indent="-285750">
              <a:buFont typeface="Wingdings" panose="05000000000000000000" pitchFamily="2" charset="2"/>
              <a:buChar char="q"/>
            </a:pPr>
            <a:r>
              <a:rPr lang="en-US" dirty="0"/>
              <a:t>Implement a redundant </a:t>
            </a:r>
            <a:r>
              <a:rPr lang="en-US" dirty="0" err="1"/>
              <a:t>Opnsense</a:t>
            </a:r>
            <a:r>
              <a:rPr lang="en-US" dirty="0"/>
              <a:t> firewall with backup features. </a:t>
            </a:r>
          </a:p>
          <a:p>
            <a:pPr marL="285750" indent="-285750">
              <a:buFont typeface="Wingdings" panose="05000000000000000000" pitchFamily="2" charset="2"/>
              <a:buChar char="q"/>
            </a:pPr>
            <a:r>
              <a:rPr lang="en-US" dirty="0"/>
              <a:t>Implement Active Directory </a:t>
            </a:r>
            <a:r>
              <a:rPr lang="en-US"/>
              <a:t>to help manage </a:t>
            </a:r>
            <a:r>
              <a:rPr lang="en-US" dirty="0"/>
              <a:t>users and to create a place to share data/information. </a:t>
            </a:r>
          </a:p>
          <a:p>
            <a:pPr marL="285750" indent="-285750">
              <a:buFont typeface="Wingdings" panose="05000000000000000000" pitchFamily="2" charset="2"/>
              <a:buChar char="q"/>
            </a:pPr>
            <a:r>
              <a:rPr lang="en-US" dirty="0"/>
              <a:t>Harden the network and user accounts for security. </a:t>
            </a:r>
          </a:p>
          <a:p>
            <a:pPr marL="285750" indent="-285750">
              <a:buFont typeface="Wingdings" panose="05000000000000000000" pitchFamily="2" charset="2"/>
              <a:buChar char="q"/>
            </a:pPr>
            <a:endParaRPr lang="en-US" dirty="0"/>
          </a:p>
        </p:txBody>
      </p:sp>
    </p:spTree>
    <p:extLst>
      <p:ext uri="{BB962C8B-B14F-4D97-AF65-F5344CB8AC3E}">
        <p14:creationId xmlns:p14="http://schemas.microsoft.com/office/powerpoint/2010/main" val="2102816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64C0E11-7DE4-D558-C3EF-9B3C7A9BF17D}"/>
              </a:ext>
            </a:extLst>
          </p:cNvPr>
          <p:cNvSpPr>
            <a:spLocks noGrp="1"/>
          </p:cNvSpPr>
          <p:nvPr>
            <p:ph type="title"/>
          </p:nvPr>
        </p:nvSpPr>
        <p:spPr>
          <a:xfrm>
            <a:off x="718457" y="640080"/>
            <a:ext cx="10894423" cy="1280160"/>
          </a:xfrm>
        </p:spPr>
        <p:txBody>
          <a:bodyPr/>
          <a:lstStyle/>
          <a:p>
            <a:pPr algn="ctr"/>
            <a:r>
              <a:rPr lang="en-US" dirty="0"/>
              <a:t>Network Topography</a:t>
            </a:r>
          </a:p>
        </p:txBody>
      </p:sp>
      <p:pic>
        <p:nvPicPr>
          <p:cNvPr id="8" name="Content Placeholder 7">
            <a:extLst>
              <a:ext uri="{FF2B5EF4-FFF2-40B4-BE49-F238E27FC236}">
                <a16:creationId xmlns:a16="http://schemas.microsoft.com/office/drawing/2014/main" id="{02D2DC6A-D082-2E4C-CAE9-DD4466DA29ED}"/>
              </a:ext>
            </a:extLst>
          </p:cNvPr>
          <p:cNvPicPr>
            <a:picLocks noGrp="1" noChangeAspect="1"/>
          </p:cNvPicPr>
          <p:nvPr>
            <p:ph idx="1"/>
          </p:nvPr>
        </p:nvPicPr>
        <p:blipFill>
          <a:blip r:embed="rId3"/>
          <a:stretch>
            <a:fillRect/>
          </a:stretch>
        </p:blipFill>
        <p:spPr>
          <a:xfrm>
            <a:off x="3274540" y="2193607"/>
            <a:ext cx="5358339" cy="4024313"/>
          </a:xfrm>
        </p:spPr>
      </p:pic>
    </p:spTree>
    <p:extLst>
      <p:ext uri="{BB962C8B-B14F-4D97-AF65-F5344CB8AC3E}">
        <p14:creationId xmlns:p14="http://schemas.microsoft.com/office/powerpoint/2010/main" val="1450287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E24D3-07BE-C483-3F42-95EEE83332F6}"/>
              </a:ext>
            </a:extLst>
          </p:cNvPr>
          <p:cNvSpPr>
            <a:spLocks noGrp="1"/>
          </p:cNvSpPr>
          <p:nvPr>
            <p:ph type="title"/>
          </p:nvPr>
        </p:nvSpPr>
        <p:spPr/>
        <p:txBody>
          <a:bodyPr/>
          <a:lstStyle/>
          <a:p>
            <a:endParaRPr lang="en-US" dirty="0"/>
          </a:p>
        </p:txBody>
      </p:sp>
      <p:sp>
        <p:nvSpPr>
          <p:cNvPr id="63" name="Text Placeholder 62">
            <a:extLst>
              <a:ext uri="{FF2B5EF4-FFF2-40B4-BE49-F238E27FC236}">
                <a16:creationId xmlns:a16="http://schemas.microsoft.com/office/drawing/2014/main" id="{9EFE5C42-059F-482E-C029-E8FA5107EEDA}"/>
              </a:ext>
            </a:extLst>
          </p:cNvPr>
          <p:cNvSpPr>
            <a:spLocks noGrp="1"/>
          </p:cNvSpPr>
          <p:nvPr>
            <p:ph sz="quarter" idx="15"/>
          </p:nvPr>
        </p:nvSpPr>
        <p:spPr/>
        <p:txBody>
          <a:bodyPr>
            <a:normAutofit/>
          </a:bodyPr>
          <a:lstStyle/>
          <a:p>
            <a:pPr marL="0" indent="0" algn="ctr">
              <a:buNone/>
            </a:pPr>
            <a:r>
              <a:rPr lang="en-US" b="1" dirty="0"/>
              <a:t>The Firewall:</a:t>
            </a:r>
          </a:p>
          <a:p>
            <a:pPr marL="0" indent="0">
              <a:buNone/>
            </a:pPr>
            <a:r>
              <a:rPr lang="en-US" dirty="0" err="1"/>
              <a:t>OpnSense</a:t>
            </a:r>
            <a:r>
              <a:rPr lang="en-US" dirty="0"/>
              <a:t> is an open-sourced firewall with many advanced security features. I downloaded a plug-in called </a:t>
            </a:r>
            <a:r>
              <a:rPr lang="en-US" dirty="0" err="1"/>
              <a:t>Zenarmor</a:t>
            </a:r>
            <a:r>
              <a:rPr lang="en-US" dirty="0"/>
              <a:t> to provide a range of extra security features including proxy controls. </a:t>
            </a:r>
          </a:p>
        </p:txBody>
      </p:sp>
      <p:sp>
        <p:nvSpPr>
          <p:cNvPr id="18" name="Content Placeholder 17">
            <a:extLst>
              <a:ext uri="{FF2B5EF4-FFF2-40B4-BE49-F238E27FC236}">
                <a16:creationId xmlns:a16="http://schemas.microsoft.com/office/drawing/2014/main" id="{828FD192-492A-A40D-E86A-BABC77587C80}"/>
              </a:ext>
            </a:extLst>
          </p:cNvPr>
          <p:cNvSpPr>
            <a:spLocks noGrp="1"/>
          </p:cNvSpPr>
          <p:nvPr>
            <p:ph sz="quarter" idx="13"/>
          </p:nvPr>
        </p:nvSpPr>
        <p:spPr/>
        <p:txBody>
          <a:bodyPr/>
          <a:lstStyle/>
          <a:p>
            <a:r>
              <a:rPr lang="en-US" dirty="0"/>
              <a:t>The firewall serves as the first defense for the network operating between the WAN (Internet) and the local network. </a:t>
            </a:r>
          </a:p>
        </p:txBody>
      </p:sp>
      <p:sp>
        <p:nvSpPr>
          <p:cNvPr id="11" name="Content Placeholder 10">
            <a:extLst>
              <a:ext uri="{FF2B5EF4-FFF2-40B4-BE49-F238E27FC236}">
                <a16:creationId xmlns:a16="http://schemas.microsoft.com/office/drawing/2014/main" id="{762FCA4D-7EEE-9E3D-F691-FEFB5FB337E6}"/>
              </a:ext>
            </a:extLst>
          </p:cNvPr>
          <p:cNvSpPr>
            <a:spLocks noGrp="1"/>
          </p:cNvSpPr>
          <p:nvPr>
            <p:ph sz="quarter" idx="4"/>
          </p:nvPr>
        </p:nvSpPr>
        <p:spPr/>
        <p:txBody>
          <a:bodyPr/>
          <a:lstStyle/>
          <a:p>
            <a:r>
              <a:rPr lang="en-US" dirty="0"/>
              <a:t>Primary concern with this network was to have two firewalls in case one should fail. </a:t>
            </a:r>
          </a:p>
        </p:txBody>
      </p:sp>
      <p:pic>
        <p:nvPicPr>
          <p:cNvPr id="4" name="Picture 3" descr="A brick wall and a globe&#10;&#10;Description automatically generated">
            <a:extLst>
              <a:ext uri="{FF2B5EF4-FFF2-40B4-BE49-F238E27FC236}">
                <a16:creationId xmlns:a16="http://schemas.microsoft.com/office/drawing/2014/main" id="{B26A1306-D831-1A06-41A8-2DDD4F37146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356151" y="1379706"/>
            <a:ext cx="3789007" cy="3789007"/>
          </a:xfrm>
          <a:prstGeom prst="rect">
            <a:avLst/>
          </a:prstGeom>
        </p:spPr>
      </p:pic>
      <p:sp>
        <p:nvSpPr>
          <p:cNvPr id="5" name="TextBox 4">
            <a:extLst>
              <a:ext uri="{FF2B5EF4-FFF2-40B4-BE49-F238E27FC236}">
                <a16:creationId xmlns:a16="http://schemas.microsoft.com/office/drawing/2014/main" id="{D808BDBC-4497-BD77-365A-E3AFB0923C64}"/>
              </a:ext>
            </a:extLst>
          </p:cNvPr>
          <p:cNvSpPr txBox="1"/>
          <p:nvPr/>
        </p:nvSpPr>
        <p:spPr>
          <a:xfrm>
            <a:off x="7655669" y="6256506"/>
            <a:ext cx="3489490" cy="230832"/>
          </a:xfrm>
          <a:prstGeom prst="rect">
            <a:avLst/>
          </a:prstGeom>
          <a:noFill/>
        </p:spPr>
        <p:txBody>
          <a:bodyPr wrap="square" rtlCol="0">
            <a:spAutoFit/>
          </a:bodyPr>
          <a:lstStyle/>
          <a:p>
            <a:r>
              <a:rPr lang="en-US" sz="900" dirty="0">
                <a:hlinkClick r:id="rId4" tooltip="https://www.tecnosalotto.com/2017/05/Windows-Firewall-andiamo-a-scoprire-il-firewall-di-Microsoft.html"/>
              </a:rPr>
              <a:t>This Photo</a:t>
            </a:r>
            <a:r>
              <a:rPr lang="en-US" sz="900" dirty="0"/>
              <a:t> by Unknown Author is licensed under </a:t>
            </a:r>
            <a:r>
              <a:rPr lang="en-US" sz="900" dirty="0">
                <a:hlinkClick r:id="rId5" tooltip="https://creativecommons.org/licenses/by-sa/3.0/"/>
              </a:rPr>
              <a:t>CC BY-SA</a:t>
            </a:r>
            <a:endParaRPr lang="en-US" sz="900" dirty="0"/>
          </a:p>
        </p:txBody>
      </p:sp>
    </p:spTree>
    <p:extLst>
      <p:ext uri="{BB962C8B-B14F-4D97-AF65-F5344CB8AC3E}">
        <p14:creationId xmlns:p14="http://schemas.microsoft.com/office/powerpoint/2010/main" val="719664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irewall Redundancy">
            <a:hlinkClick r:id="" action="ppaction://media"/>
            <a:extLst>
              <a:ext uri="{FF2B5EF4-FFF2-40B4-BE49-F238E27FC236}">
                <a16:creationId xmlns:a16="http://schemas.microsoft.com/office/drawing/2014/main" id="{12CFD47D-6124-53FC-C904-E30F51146A5E}"/>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rcRect/>
          <a:stretch/>
        </p:blipFill>
        <p:spPr>
          <a:xfrm>
            <a:off x="20" y="10"/>
            <a:ext cx="12191980" cy="6857990"/>
          </a:xfrm>
          <a:noFill/>
        </p:spPr>
      </p:pic>
    </p:spTree>
    <p:extLst>
      <p:ext uri="{BB962C8B-B14F-4D97-AF65-F5344CB8AC3E}">
        <p14:creationId xmlns:p14="http://schemas.microsoft.com/office/powerpoint/2010/main" val="325990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5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AA1BA8D-365A-1A2E-07FC-338C0ECB4A17}"/>
              </a:ext>
            </a:extLst>
          </p:cNvPr>
          <p:cNvSpPr>
            <a:spLocks noGrp="1"/>
          </p:cNvSpPr>
          <p:nvPr>
            <p:ph type="title"/>
          </p:nvPr>
        </p:nvSpPr>
        <p:spPr>
          <a:xfrm>
            <a:off x="1280160" y="640080"/>
            <a:ext cx="10087699" cy="1280160"/>
          </a:xfrm>
        </p:spPr>
        <p:txBody>
          <a:bodyPr/>
          <a:lstStyle/>
          <a:p>
            <a:r>
              <a:rPr lang="en-US" dirty="0"/>
              <a:t>Example of Firewall Security</a:t>
            </a:r>
          </a:p>
        </p:txBody>
      </p:sp>
      <p:sp>
        <p:nvSpPr>
          <p:cNvPr id="11" name="Content Placeholder 2">
            <a:extLst>
              <a:ext uri="{FF2B5EF4-FFF2-40B4-BE49-F238E27FC236}">
                <a16:creationId xmlns:a16="http://schemas.microsoft.com/office/drawing/2014/main" id="{E714C916-6123-756E-7156-2B016A9DD17A}"/>
              </a:ext>
            </a:extLst>
          </p:cNvPr>
          <p:cNvSpPr>
            <a:spLocks noGrp="1"/>
          </p:cNvSpPr>
          <p:nvPr>
            <p:ph idx="1"/>
          </p:nvPr>
        </p:nvSpPr>
        <p:spPr>
          <a:xfrm>
            <a:off x="1280160" y="2103119"/>
            <a:ext cx="10087699" cy="4114800"/>
          </a:xfrm>
        </p:spPr>
        <p:txBody>
          <a:bodyPr/>
          <a:lstStyle/>
          <a:p>
            <a:r>
              <a:rPr lang="en-US" dirty="0"/>
              <a:t>In the firewall I started the intrusion detection service and wrote a custom rule to detect a simple Nmap scan, should one occur against the network.</a:t>
            </a:r>
          </a:p>
          <a:p>
            <a:endParaRPr lang="en-US" dirty="0"/>
          </a:p>
        </p:txBody>
      </p:sp>
      <p:pic>
        <p:nvPicPr>
          <p:cNvPr id="5" name="Picture 4">
            <a:extLst>
              <a:ext uri="{FF2B5EF4-FFF2-40B4-BE49-F238E27FC236}">
                <a16:creationId xmlns:a16="http://schemas.microsoft.com/office/drawing/2014/main" id="{44958EA0-5B81-6A7B-94DB-FD8CDB6602E5}"/>
              </a:ext>
            </a:extLst>
          </p:cNvPr>
          <p:cNvPicPr>
            <a:picLocks noChangeAspect="1"/>
          </p:cNvPicPr>
          <p:nvPr/>
        </p:nvPicPr>
        <p:blipFill>
          <a:blip r:embed="rId3"/>
          <a:stretch>
            <a:fillRect/>
          </a:stretch>
        </p:blipFill>
        <p:spPr>
          <a:xfrm>
            <a:off x="1061678" y="3782534"/>
            <a:ext cx="10306181" cy="1310736"/>
          </a:xfrm>
          <a:prstGeom prst="rect">
            <a:avLst/>
          </a:prstGeom>
        </p:spPr>
      </p:pic>
      <p:pic>
        <p:nvPicPr>
          <p:cNvPr id="6" name="Picture 5" descr="A screen shot of a computer code&#10;&#10;Description automatically generated">
            <a:extLst>
              <a:ext uri="{FF2B5EF4-FFF2-40B4-BE49-F238E27FC236}">
                <a16:creationId xmlns:a16="http://schemas.microsoft.com/office/drawing/2014/main" id="{2AE8251E-8E73-9AB8-6674-D2BC1765E03C}"/>
              </a:ext>
            </a:extLst>
          </p:cNvPr>
          <p:cNvPicPr>
            <a:picLocks noChangeAspect="1"/>
          </p:cNvPicPr>
          <p:nvPr/>
        </p:nvPicPr>
        <p:blipFill>
          <a:blip r:embed="rId4"/>
          <a:stretch>
            <a:fillRect/>
          </a:stretch>
        </p:blipFill>
        <p:spPr>
          <a:xfrm>
            <a:off x="3640447" y="5093270"/>
            <a:ext cx="4911105" cy="1159042"/>
          </a:xfrm>
          <a:prstGeom prst="rect">
            <a:avLst/>
          </a:prstGeom>
        </p:spPr>
      </p:pic>
    </p:spTree>
    <p:extLst>
      <p:ext uri="{BB962C8B-B14F-4D97-AF65-F5344CB8AC3E}">
        <p14:creationId xmlns:p14="http://schemas.microsoft.com/office/powerpoint/2010/main" val="1314112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nmap scan">
            <a:hlinkClick r:id="" action="ppaction://media"/>
            <a:extLst>
              <a:ext uri="{FF2B5EF4-FFF2-40B4-BE49-F238E27FC236}">
                <a16:creationId xmlns:a16="http://schemas.microsoft.com/office/drawing/2014/main" id="{7D9BB8E6-5922-2456-C6D9-1C1398329EFF}"/>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rcRect/>
          <a:stretch/>
        </p:blipFill>
        <p:spPr>
          <a:xfrm>
            <a:off x="20" y="10"/>
            <a:ext cx="12191980" cy="6857990"/>
          </a:xfrm>
          <a:noFill/>
        </p:spPr>
      </p:pic>
    </p:spTree>
    <p:extLst>
      <p:ext uri="{BB962C8B-B14F-4D97-AF65-F5344CB8AC3E}">
        <p14:creationId xmlns:p14="http://schemas.microsoft.com/office/powerpoint/2010/main" val="164906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5284-CCCA-D188-D49A-1770188AE8FD}"/>
              </a:ext>
            </a:extLst>
          </p:cNvPr>
          <p:cNvSpPr>
            <a:spLocks noGrp="1"/>
          </p:cNvSpPr>
          <p:nvPr>
            <p:ph type="title"/>
          </p:nvPr>
        </p:nvSpPr>
        <p:spPr/>
        <p:txBody>
          <a:bodyPr/>
          <a:lstStyle/>
          <a:p>
            <a:r>
              <a:rPr lang="en-US" dirty="0"/>
              <a:t>Firewall: proxy controls to manage access</a:t>
            </a:r>
          </a:p>
        </p:txBody>
      </p:sp>
      <p:pic>
        <p:nvPicPr>
          <p:cNvPr id="4" name="Yoda Proxy">
            <a:hlinkClick r:id="" action="ppaction://media"/>
            <a:extLst>
              <a:ext uri="{FF2B5EF4-FFF2-40B4-BE49-F238E27FC236}">
                <a16:creationId xmlns:a16="http://schemas.microsoft.com/office/drawing/2014/main" id="{E9274FE6-0582-7813-C56F-43DF6E07002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65413" y="2103438"/>
            <a:ext cx="7315200" cy="4114800"/>
          </a:xfrm>
        </p:spPr>
      </p:pic>
    </p:spTree>
    <p:extLst>
      <p:ext uri="{BB962C8B-B14F-4D97-AF65-F5344CB8AC3E}">
        <p14:creationId xmlns:p14="http://schemas.microsoft.com/office/powerpoint/2010/main" val="360030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SL_V16" id="{36B34AD0-AFC2-468E-8620-6CFD159B149F}" vid="{ACCF8893-1A0E-437D-A612-1659D305EA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E87F72-70BF-43BC-A0D4-53665DC1267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FABD9919-8F5A-4B99-83E1-E90FE1DCF2E1}">
  <ds:schemaRefs>
    <ds:schemaRef ds:uri="http://schemas.microsoft.com/sharepoint/v3/contenttype/forms"/>
  </ds:schemaRefs>
</ds:datastoreItem>
</file>

<file path=customXml/itemProps3.xml><?xml version="1.0" encoding="utf-8"?>
<ds:datastoreItem xmlns:ds="http://schemas.openxmlformats.org/officeDocument/2006/customXml" ds:itemID="{52D646E0-DCC8-4209-B539-AA58186B68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{5AA4E363-D5E5-42D6-9163-74172A509113}tf89338750_win32</Template>
  <TotalTime>7196</TotalTime>
  <Words>507</Words>
  <Application>Microsoft Office PowerPoint</Application>
  <PresentationFormat>Widescreen</PresentationFormat>
  <Paragraphs>47</Paragraphs>
  <Slides>14</Slides>
  <Notes>7</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Univers</vt:lpstr>
      <vt:lpstr>Wingdings</vt:lpstr>
      <vt:lpstr>GradientVTI</vt:lpstr>
      <vt:lpstr>Networking Demo</vt:lpstr>
      <vt:lpstr>XYZ Travel Agency</vt:lpstr>
      <vt:lpstr>Scenario:</vt:lpstr>
      <vt:lpstr>Network Topography</vt:lpstr>
      <vt:lpstr>PowerPoint Presentation</vt:lpstr>
      <vt:lpstr>PowerPoint Presentation</vt:lpstr>
      <vt:lpstr>Example of Firewall Security</vt:lpstr>
      <vt:lpstr>PowerPoint Presentation</vt:lpstr>
      <vt:lpstr>Firewall: proxy controls to manage access</vt:lpstr>
      <vt:lpstr>Active directory</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Martin, Christopher R. (Student)</dc:creator>
  <cp:lastModifiedBy>Martin, Christopher R. (Student)</cp:lastModifiedBy>
  <cp:revision>1</cp:revision>
  <dcterms:created xsi:type="dcterms:W3CDTF">2024-08-08T22:25:23Z</dcterms:created>
  <dcterms:modified xsi:type="dcterms:W3CDTF">2024-08-13T22:21:43Z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